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30"/>
  </p:notesMasterIdLst>
  <p:sldIdLst>
    <p:sldId id="292" r:id="rId3"/>
    <p:sldId id="290" r:id="rId4"/>
    <p:sldId id="259" r:id="rId5"/>
    <p:sldId id="264" r:id="rId6"/>
    <p:sldId id="263" r:id="rId7"/>
    <p:sldId id="295" r:id="rId8"/>
    <p:sldId id="278" r:id="rId9"/>
    <p:sldId id="296" r:id="rId10"/>
    <p:sldId id="276" r:id="rId11"/>
    <p:sldId id="274" r:id="rId12"/>
    <p:sldId id="271" r:id="rId13"/>
    <p:sldId id="298" r:id="rId14"/>
    <p:sldId id="297" r:id="rId15"/>
    <p:sldId id="299" r:id="rId16"/>
    <p:sldId id="300" r:id="rId17"/>
    <p:sldId id="261" r:id="rId18"/>
    <p:sldId id="262" r:id="rId19"/>
    <p:sldId id="265" r:id="rId20"/>
    <p:sldId id="272" r:id="rId21"/>
    <p:sldId id="273" r:id="rId22"/>
    <p:sldId id="275" r:id="rId23"/>
    <p:sldId id="286" r:id="rId24"/>
    <p:sldId id="287" r:id="rId25"/>
    <p:sldId id="277" r:id="rId26"/>
    <p:sldId id="288" r:id="rId27"/>
    <p:sldId id="289" r:id="rId28"/>
    <p:sldId id="29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E4A"/>
    <a:srgbClr val="BB1055"/>
    <a:srgbClr val="CF2FA9"/>
    <a:srgbClr val="FF8585"/>
    <a:srgbClr val="05DAE3"/>
    <a:srgbClr val="6DFEFB"/>
    <a:srgbClr val="0F0930"/>
    <a:srgbClr val="260000"/>
    <a:srgbClr val="700000"/>
    <a:srgbClr val="841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1" autoAdjust="0"/>
    <p:restoredTop sz="96314" autoAdjust="0"/>
  </p:normalViewPr>
  <p:slideViewPr>
    <p:cSldViewPr snapToGrid="0" showGuides="1">
      <p:cViewPr>
        <p:scale>
          <a:sx n="100" d="100"/>
          <a:sy n="100" d="100"/>
        </p:scale>
        <p:origin x="-1192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20000">
                  <a:schemeClr val="bg1"/>
                </a:gs>
                <a:gs pos="84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CB-4058-B3DE-D98D87DA35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20000">
                  <a:schemeClr val="bg1"/>
                </a:gs>
                <a:gs pos="84000">
                  <a:srgbClr val="4A113C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CB-4058-B3DE-D98D87DA35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>
              <a:gsLst>
                <a:gs pos="15000">
                  <a:srgbClr val="6DFEFB"/>
                </a:gs>
                <a:gs pos="40000">
                  <a:srgbClr val="6DFEFB"/>
                </a:gs>
                <a:gs pos="84000">
                  <a:srgbClr val="4A113C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CB-4058-B3DE-D98D87DA3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52962032"/>
        <c:axId val="-1052961488"/>
      </c:barChart>
      <c:catAx>
        <c:axId val="-105296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52961488"/>
        <c:crosses val="autoZero"/>
        <c:auto val="1"/>
        <c:lblAlgn val="ctr"/>
        <c:lblOffset val="100"/>
        <c:noMultiLvlLbl val="0"/>
      </c:catAx>
      <c:valAx>
        <c:axId val="-10529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6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52962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A0-4C81-8E97-3F8809A1C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52960944"/>
        <c:axId val="-1052960400"/>
      </c:barChart>
      <c:catAx>
        <c:axId val="-1052960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52960400"/>
        <c:crosses val="autoZero"/>
        <c:auto val="1"/>
        <c:lblAlgn val="ctr"/>
        <c:lblOffset val="100"/>
        <c:noMultiLvlLbl val="0"/>
      </c:catAx>
      <c:valAx>
        <c:axId val="-105296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6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5296094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961338494482994E-2"/>
          <c:y val="3.6299083662502188E-2"/>
          <c:w val="0.91383927658909581"/>
          <c:h val="0.874603165529537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B-4B04-B0B3-3E3EE36E2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52959856"/>
        <c:axId val="-1052962576"/>
      </c:barChart>
      <c:catAx>
        <c:axId val="-10529598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052962576"/>
        <c:crosses val="autoZero"/>
        <c:auto val="1"/>
        <c:lblAlgn val="ctr"/>
        <c:lblOffset val="100"/>
        <c:noMultiLvlLbl val="0"/>
      </c:catAx>
      <c:valAx>
        <c:axId val="-1052962576"/>
        <c:scaling>
          <c:orientation val="minMax"/>
          <c:max val="5.5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5295985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ln w="9525" cap="rnd">
              <a:solidFill>
                <a:srgbClr val="BB105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B1055"/>
              </a:solidFill>
              <a:ln w="9525">
                <a:solidFill>
                  <a:srgbClr val="BB1055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  <c:pt idx="4">
                  <c:v>PART 5</c:v>
                </c:pt>
                <c:pt idx="5">
                  <c:v>PART 6</c:v>
                </c:pt>
                <c:pt idx="6">
                  <c:v>PART 7</c:v>
                </c:pt>
                <c:pt idx="7">
                  <c:v>PART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6C-4A54-A892-048AE49F07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ln w="952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  <c:pt idx="4">
                  <c:v>PART 5</c:v>
                </c:pt>
                <c:pt idx="5">
                  <c:v>PART 6</c:v>
                </c:pt>
                <c:pt idx="6">
                  <c:v>PART 7</c:v>
                </c:pt>
                <c:pt idx="7">
                  <c:v>PART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6C-4A54-A892-048AE49F07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THREE</c:v>
                </c:pt>
              </c:strCache>
            </c:strRef>
          </c:tx>
          <c:spPr>
            <a:ln w="9525" cap="rnd">
              <a:solidFill>
                <a:srgbClr val="05DAE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5DAE3"/>
              </a:solidFill>
              <a:ln w="9525">
                <a:solidFill>
                  <a:srgbClr val="6DFEFB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  <c:pt idx="4">
                  <c:v>PART 5</c:v>
                </c:pt>
                <c:pt idx="5">
                  <c:v>PART 6</c:v>
                </c:pt>
                <c:pt idx="6">
                  <c:v>PART 7</c:v>
                </c:pt>
                <c:pt idx="7">
                  <c:v>PART 8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C6C-4A54-A892-048AE49F0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050633088"/>
        <c:axId val="-1050630912"/>
      </c:lineChart>
      <c:catAx>
        <c:axId val="-105063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50630912"/>
        <c:crosses val="autoZero"/>
        <c:auto val="1"/>
        <c:lblAlgn val="ctr"/>
        <c:lblOffset val="100"/>
        <c:noMultiLvlLbl val="0"/>
      </c:catAx>
      <c:valAx>
        <c:axId val="-1050630912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50633088"/>
        <c:crosses val="autoZero"/>
        <c:crossBetween val="between"/>
        <c:majorUnit val="0.5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0F45A-6B47-490E-BE49-26700CD22D18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5FF2E-82BB-4B4F-BD04-EE9D6BCA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45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17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8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7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5FF2E-82BB-4B4F-BD04-EE9D6BCAF31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50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28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" name="组合 2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" name="椭圆 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" name="椭圆 5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" name="椭圆 6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7" name="椭圆 7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88" name="椭圆 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99" name="椭圆 9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10" name="椭圆 1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21" name="椭圆 12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73" name="椭圆 172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84" name="椭圆 1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95" name="椭圆 19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06" name="椭圆 20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17" name="椭圆 21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28" name="椭圆 2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8" name="组合 23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39" name="椭圆 23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50" name="椭圆 24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组合 25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61" name="椭圆 26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72" name="椭圆 2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38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4000">
              <a:srgbClr val="4A113C"/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 userDrawn="1"/>
        </p:nvGrpSpPr>
        <p:grpSpPr>
          <a:xfrm>
            <a:off x="320041" y="-2036337"/>
            <a:ext cx="11551920" cy="10930674"/>
            <a:chOff x="748091" y="-2524465"/>
            <a:chExt cx="20264284" cy="16144683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387" name="直接连接符 38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连接符 39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 rot="5400000">
              <a:off x="3118510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" name="组合 404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06" name="组合 405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7" name="组合 406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8" name="组合 407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9" name="组合 408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0" name="组合 409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1" name="组合 410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3" name="组合 412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4" name="组合 413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5" name="组合 414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6" name="组合 415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7" name="组合 416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8" name="组合 417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4" name="椭圆 4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椭圆 4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椭圆 4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椭圆 4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9" name="组合 418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64" name="椭圆 4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椭圆 4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椭圆 4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椭圆 4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椭圆 4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椭圆 4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椭圆 4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椭圆 4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椭圆 4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椭圆 4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0" name="组合 419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54" name="椭圆 4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椭圆 4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椭圆 4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椭圆 4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1" name="组合 420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44" name="椭圆 4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2" name="组合 421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34" name="椭圆 4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3" name="组合 422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24" name="椭圆 4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椭圆 72"/>
          <p:cNvSpPr/>
          <p:nvPr userDrawn="1"/>
        </p:nvSpPr>
        <p:spPr>
          <a:xfrm rot="176448">
            <a:off x="9025509" y="138002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 userDrawn="1"/>
        </p:nvSpPr>
        <p:spPr>
          <a:xfrm rot="176448">
            <a:off x="9406009" y="1504973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 userDrawn="1"/>
        </p:nvSpPr>
        <p:spPr>
          <a:xfrm rot="21361236">
            <a:off x="9340025" y="1593391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 userDrawn="1"/>
        </p:nvSpPr>
        <p:spPr>
          <a:xfrm rot="19976448">
            <a:off x="8887479" y="182014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 userDrawn="1"/>
        </p:nvSpPr>
        <p:spPr>
          <a:xfrm rot="19976448">
            <a:off x="9248949" y="178117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 userDrawn="1"/>
        </p:nvSpPr>
        <p:spPr>
          <a:xfrm rot="19561236">
            <a:off x="9217772" y="1910078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 userDrawn="1"/>
        </p:nvSpPr>
        <p:spPr>
          <a:xfrm rot="2291856" flipH="1">
            <a:off x="9261908" y="166175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 userDrawn="1"/>
        </p:nvSpPr>
        <p:spPr>
          <a:xfrm rot="2291856" flipH="1">
            <a:off x="9035625" y="1635072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 userDrawn="1"/>
        </p:nvSpPr>
        <p:spPr>
          <a:xfrm rot="2707068" flipH="1">
            <a:off x="9141833" y="174373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椭圆 81"/>
          <p:cNvSpPr/>
          <p:nvPr userDrawn="1"/>
        </p:nvSpPr>
        <p:spPr>
          <a:xfrm rot="1234152">
            <a:off x="8820131" y="211883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 userDrawn="1"/>
        </p:nvSpPr>
        <p:spPr>
          <a:xfrm rot="1234152">
            <a:off x="9074502" y="2530125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 userDrawn="1"/>
        </p:nvSpPr>
        <p:spPr>
          <a:xfrm rot="1234152">
            <a:off x="9147742" y="2241771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18334152">
            <a:off x="9079704" y="2357197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1234152">
            <a:off x="9084625" y="238933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 userDrawn="1"/>
        </p:nvSpPr>
        <p:spPr>
          <a:xfrm rot="502701">
            <a:off x="8987468" y="219635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 userDrawn="1"/>
        </p:nvSpPr>
        <p:spPr>
          <a:xfrm rot="1234152">
            <a:off x="9008508" y="2290276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 userDrawn="1"/>
        </p:nvSpPr>
        <p:spPr>
          <a:xfrm rot="21261684">
            <a:off x="9143607" y="212092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 userDrawn="1"/>
        </p:nvSpPr>
        <p:spPr>
          <a:xfrm rot="1839080">
            <a:off x="9214472" y="2432854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 userDrawn="1"/>
        </p:nvSpPr>
        <p:spPr>
          <a:xfrm rot="18334152">
            <a:off x="9296488" y="209277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8334152">
            <a:off x="9240120" y="221809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6550902">
            <a:off x="8934339" y="236270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 userDrawn="1"/>
        </p:nvSpPr>
        <p:spPr>
          <a:xfrm rot="6550902">
            <a:off x="8866648" y="2731011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 userDrawn="1"/>
        </p:nvSpPr>
        <p:spPr>
          <a:xfrm rot="6135690">
            <a:off x="8876677" y="2672982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 userDrawn="1"/>
        </p:nvSpPr>
        <p:spPr>
          <a:xfrm rot="10466310" flipH="1">
            <a:off x="9233907" y="2749741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 userDrawn="1"/>
        </p:nvSpPr>
        <p:spPr>
          <a:xfrm rot="10881522" flipH="1">
            <a:off x="9083941" y="275667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椭圆 97"/>
          <p:cNvSpPr/>
          <p:nvPr userDrawn="1"/>
        </p:nvSpPr>
        <p:spPr>
          <a:xfrm rot="9408606">
            <a:off x="8874405" y="2185681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9408606">
            <a:off x="8453612" y="208478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 rot="9408606">
            <a:off x="8552758" y="2323473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 rot="4908606">
            <a:off x="8731328" y="2273369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 userDrawn="1"/>
        </p:nvSpPr>
        <p:spPr>
          <a:xfrm rot="9408606">
            <a:off x="8548073" y="2195351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/>
        </p:nvSpPr>
        <p:spPr>
          <a:xfrm rot="8677155">
            <a:off x="8699929" y="2245426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9408606">
            <a:off x="8499061" y="2140602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/>
        </p:nvSpPr>
        <p:spPr>
          <a:xfrm rot="7836138">
            <a:off x="8827019" y="247627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 userDrawn="1"/>
        </p:nvSpPr>
        <p:spPr>
          <a:xfrm rot="10013534">
            <a:off x="8527938" y="2267913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 userDrawn="1"/>
        </p:nvSpPr>
        <p:spPr>
          <a:xfrm rot="4908606">
            <a:off x="8773895" y="2623283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 userDrawn="1"/>
        </p:nvSpPr>
        <p:spPr>
          <a:xfrm rot="4908606">
            <a:off x="8727938" y="249378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 userDrawn="1"/>
        </p:nvSpPr>
        <p:spPr>
          <a:xfrm rot="17775658">
            <a:off x="8408241" y="2677274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7360446">
            <a:off x="8447089" y="2859874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76448">
            <a:off x="9428625" y="2008446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 userDrawn="1"/>
        </p:nvSpPr>
        <p:spPr>
          <a:xfrm rot="176448">
            <a:off x="9809124" y="2133394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 userDrawn="1"/>
        </p:nvSpPr>
        <p:spPr>
          <a:xfrm rot="21361236">
            <a:off x="9743141" y="2221811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 userDrawn="1"/>
        </p:nvSpPr>
        <p:spPr>
          <a:xfrm rot="19976448">
            <a:off x="9290595" y="244856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 userDrawn="1"/>
        </p:nvSpPr>
        <p:spPr>
          <a:xfrm rot="19976448">
            <a:off x="9652065" y="2409599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 userDrawn="1"/>
        </p:nvSpPr>
        <p:spPr>
          <a:xfrm rot="19561236">
            <a:off x="9620888" y="2538498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 userDrawn="1"/>
        </p:nvSpPr>
        <p:spPr>
          <a:xfrm rot="2291856" flipH="1">
            <a:off x="9438741" y="2263492"/>
            <a:ext cx="78223" cy="9430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 userDrawn="1"/>
        </p:nvSpPr>
        <p:spPr>
          <a:xfrm rot="2707068" flipH="1">
            <a:off x="9544949" y="237215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椭圆 118"/>
          <p:cNvSpPr/>
          <p:nvPr userDrawn="1"/>
        </p:nvSpPr>
        <p:spPr>
          <a:xfrm rot="1234152">
            <a:off x="9223247" y="274725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 userDrawn="1"/>
        </p:nvSpPr>
        <p:spPr>
          <a:xfrm rot="18334152">
            <a:off x="9482820" y="2985617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 userDrawn="1"/>
        </p:nvSpPr>
        <p:spPr>
          <a:xfrm rot="502701">
            <a:off x="9390584" y="282477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 userDrawn="1"/>
        </p:nvSpPr>
        <p:spPr>
          <a:xfrm rot="21261684">
            <a:off x="9546723" y="274934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 userDrawn="1"/>
        </p:nvSpPr>
        <p:spPr>
          <a:xfrm rot="18334152">
            <a:off x="9699604" y="272119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 userDrawn="1"/>
        </p:nvSpPr>
        <p:spPr>
          <a:xfrm rot="18334152">
            <a:off x="9643235" y="2846511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 flipH="1">
            <a:off x="611740" y="5074573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 flipH="1">
            <a:off x="2474017" y="43073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 userDrawn="1"/>
        </p:nvCxnSpPr>
        <p:spPr>
          <a:xfrm flipH="1">
            <a:off x="2832398" y="4700155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 userDrawn="1"/>
        </p:nvCxnSpPr>
        <p:spPr>
          <a:xfrm flipV="1">
            <a:off x="3413620" y="4250209"/>
            <a:ext cx="1581232" cy="421001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V="1">
            <a:off x="445820" y="414024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1915566" y="3613853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-1213460" y="3746082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836994" y="3641153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V="1">
            <a:off x="1104610" y="3613472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36304" y="3451166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-822604" y="4653946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574406" y="4296863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432045" y="1510831"/>
            <a:ext cx="4382255" cy="1218099"/>
          </a:xfrm>
          <a:prstGeom prst="line">
            <a:avLst/>
          </a:prstGeom>
          <a:ln w="381000" cap="flat">
            <a:gradFill flip="none" rotWithShape="1">
              <a:gsLst>
                <a:gs pos="0">
                  <a:srgbClr val="05DAE3">
                    <a:alpha val="0"/>
                  </a:srgbClr>
                </a:gs>
                <a:gs pos="89000">
                  <a:srgbClr val="05DAE3"/>
                </a:gs>
              </a:gsLst>
              <a:lin ang="0" scaled="1"/>
              <a:tileRect/>
            </a:gradFill>
            <a:miter lim="800000"/>
          </a:ln>
          <a:effectLst>
            <a:glow rad="228600">
              <a:srgbClr val="05DAE3">
                <a:alpha val="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椭圆 10"/>
          <p:cNvSpPr/>
          <p:nvPr userDrawn="1"/>
        </p:nvSpPr>
        <p:spPr>
          <a:xfrm rot="20654048">
            <a:off x="3804166" y="2054452"/>
            <a:ext cx="2061663" cy="335780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椭圆 11"/>
          <p:cNvSpPr/>
          <p:nvPr userDrawn="1"/>
        </p:nvSpPr>
        <p:spPr>
          <a:xfrm rot="20654048">
            <a:off x="3935591" y="1861343"/>
            <a:ext cx="2061663" cy="368779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椭圆 12"/>
          <p:cNvSpPr/>
          <p:nvPr userDrawn="1"/>
        </p:nvSpPr>
        <p:spPr>
          <a:xfrm rot="20654048">
            <a:off x="4125308" y="1610614"/>
            <a:ext cx="2061663" cy="4107729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椭圆 13"/>
          <p:cNvSpPr/>
          <p:nvPr userDrawn="1"/>
        </p:nvSpPr>
        <p:spPr>
          <a:xfrm rot="20654048">
            <a:off x="4400549" y="1390850"/>
            <a:ext cx="2061663" cy="442541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椭圆 14"/>
          <p:cNvSpPr/>
          <p:nvPr userDrawn="1"/>
        </p:nvSpPr>
        <p:spPr>
          <a:xfrm rot="20654048">
            <a:off x="4740740" y="1196695"/>
            <a:ext cx="2049316" cy="458982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" name="椭圆 15"/>
          <p:cNvSpPr/>
          <p:nvPr userDrawn="1"/>
        </p:nvSpPr>
        <p:spPr>
          <a:xfrm rot="20654048">
            <a:off x="5201944" y="1022883"/>
            <a:ext cx="1810770" cy="477536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" name="椭圆 16"/>
          <p:cNvSpPr/>
          <p:nvPr userDrawn="1"/>
        </p:nvSpPr>
        <p:spPr>
          <a:xfrm rot="20654048">
            <a:off x="5682551" y="989319"/>
            <a:ext cx="1550815" cy="461647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8" name="椭圆 17"/>
          <p:cNvSpPr/>
          <p:nvPr userDrawn="1"/>
        </p:nvSpPr>
        <p:spPr>
          <a:xfrm rot="20654048">
            <a:off x="6270405" y="1040757"/>
            <a:ext cx="1090142" cy="434575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9" name="椭圆 18"/>
          <p:cNvSpPr/>
          <p:nvPr userDrawn="1"/>
        </p:nvSpPr>
        <p:spPr>
          <a:xfrm rot="20654048">
            <a:off x="6798321" y="1152552"/>
            <a:ext cx="875308" cy="390236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0" name="椭圆 19"/>
          <p:cNvSpPr/>
          <p:nvPr userDrawn="1"/>
        </p:nvSpPr>
        <p:spPr>
          <a:xfrm rot="20654048">
            <a:off x="7386613" y="1380761"/>
            <a:ext cx="501365" cy="3192484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 userDrawn="1"/>
        </p:nvSpPr>
        <p:spPr>
          <a:xfrm rot="20654048">
            <a:off x="7952908" y="1671367"/>
            <a:ext cx="185910" cy="238343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2" name="椭圆 21"/>
          <p:cNvSpPr/>
          <p:nvPr userDrawn="1"/>
        </p:nvSpPr>
        <p:spPr>
          <a:xfrm rot="20690346">
            <a:off x="8379461" y="2049453"/>
            <a:ext cx="89057" cy="13758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 userDrawn="1"/>
        </p:nvCxnSpPr>
        <p:spPr>
          <a:xfrm flipV="1">
            <a:off x="13898089" y="37590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V="1">
            <a:off x="8571794" y="110704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V="1">
            <a:off x="8670863" y="116618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V="1">
            <a:off x="8532630" y="183999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6886232" y="899626"/>
            <a:ext cx="9410473" cy="2569675"/>
          </a:xfrm>
          <a:prstGeom prst="line">
            <a:avLst/>
          </a:prstGeom>
          <a:ln w="47625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8068414" y="655086"/>
            <a:ext cx="6933799" cy="1846118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V="1">
            <a:off x="500839" y="312792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V="1">
            <a:off x="631769" y="3652418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 userDrawn="1"/>
        </p:nvSpPr>
        <p:spPr>
          <a:xfrm rot="21069253">
            <a:off x="4959843" y="250615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54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2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403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09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45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83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2000">
              <a:srgbClr val="050537"/>
            </a:gs>
            <a:gs pos="43000">
              <a:srgbClr val="180F3A"/>
            </a:gs>
            <a:gs pos="73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-533772" y="589515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23" name="组合 22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88" name="组合 487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91" name="组合 5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32" name="椭圆 6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椭圆 6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椭圆 6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椭圆 6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椭圆 6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椭圆 6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椭圆 6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椭圆 6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椭圆 6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2" name="组合 5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椭圆 6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椭圆 6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3" name="组合 5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4" name="组合 5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5" name="组合 5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41" name="组合 54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2" name="椭圆 5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椭圆 5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椭圆 5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2" name="组合 54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椭圆 5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椭圆 5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3" name="组合 54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4" name="组合 54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5" name="组合 54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2" name="椭圆 5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椭圆 5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椭圆 5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2" name="组合 4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椭圆 5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椭圆 5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3" name="组合 4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4" name="组合 4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5" name="组合 4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34" name="组合 333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35" name="组合 334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38" name="组合 4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9" name="椭圆 4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0" name="椭圆 4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椭圆 4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椭圆 4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椭圆 4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椭圆 4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9" name="组合 4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椭圆 4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椭圆 4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0" name="组合 4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2" name="组合 4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88" name="组合 38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9" name="椭圆 4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椭圆 4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椭圆 4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9" name="组合 38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椭圆 4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椭圆 4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0" name="组合 38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1" name="组合 39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2" name="组合 39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7" name="组合 336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38" name="组合 3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9" name="椭圆 3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椭圆 3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椭圆 3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9" name="组合 3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椭圆 3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椭圆 3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1" name="组合 3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83" name="组合 2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24" name="椭圆 3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椭圆 3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椭圆 3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椭圆 3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椭圆 3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椭圆 3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椭圆 3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椭圆 3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椭圆 3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椭圆 3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5" name="组合 2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6" name="组合 2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7" name="组合 2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33" name="组合 23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4" name="椭圆 2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5" name="椭圆 2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椭圆 2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4" name="组合 23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椭圆 2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椭圆 2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6" name="组合 23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4" name="椭圆 2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5" name="椭圆 2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2" name="椭圆 2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3" name="椭圆 2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5" name="组合 1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1" name="椭圆 1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椭圆 1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椭圆 1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椭圆 1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椭圆 1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椭圆 1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椭圆 1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椭圆 1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2" name="组合 1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1" name="椭圆 1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椭圆 1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椭圆 1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9" name="椭圆 1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椭圆 1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1" name="椭圆 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椭圆 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椭圆 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 useBgFill="1">
        <p:nvSpPr>
          <p:cNvPr id="12" name="椭圆 11"/>
          <p:cNvSpPr/>
          <p:nvPr/>
        </p:nvSpPr>
        <p:spPr>
          <a:xfrm rot="16154048">
            <a:off x="5004928" y="3325619"/>
            <a:ext cx="2262825" cy="6735984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椭圆 12"/>
          <p:cNvSpPr/>
          <p:nvPr/>
        </p:nvSpPr>
        <p:spPr>
          <a:xfrm rot="16154048">
            <a:off x="5341015" y="2987542"/>
            <a:ext cx="1590648" cy="634098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椭圆 13"/>
          <p:cNvSpPr/>
          <p:nvPr/>
        </p:nvSpPr>
        <p:spPr>
          <a:xfrm rot="16154048">
            <a:off x="5497750" y="2676869"/>
            <a:ext cx="1277179" cy="569401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椭圆 14"/>
          <p:cNvSpPr/>
          <p:nvPr/>
        </p:nvSpPr>
        <p:spPr>
          <a:xfrm rot="16154048">
            <a:off x="5770564" y="2581288"/>
            <a:ext cx="731552" cy="465821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" name="椭圆 15"/>
          <p:cNvSpPr/>
          <p:nvPr/>
        </p:nvSpPr>
        <p:spPr>
          <a:xfrm rot="16154048">
            <a:off x="6000707" y="2552684"/>
            <a:ext cx="271265" cy="347771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" name="椭圆 16"/>
          <p:cNvSpPr/>
          <p:nvPr/>
        </p:nvSpPr>
        <p:spPr>
          <a:xfrm rot="16190346">
            <a:off x="6071368" y="2707345"/>
            <a:ext cx="129945" cy="2007596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2000">
                <a:srgbClr val="050537">
                  <a:alpha val="0"/>
                </a:srgbClr>
              </a:gs>
              <a:gs pos="54000">
                <a:srgbClr val="180F3A">
                  <a:alpha val="0"/>
                </a:srgbClr>
              </a:gs>
              <a:gs pos="100000">
                <a:srgbClr val="4A113C"/>
              </a:gs>
              <a:gs pos="84000">
                <a:srgbClr val="4A113C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71998" y="647042"/>
            <a:ext cx="3048002" cy="3047486"/>
            <a:chOff x="4571998" y="647042"/>
            <a:chExt cx="3048002" cy="3047486"/>
          </a:xfrm>
        </p:grpSpPr>
        <p:sp>
          <p:nvSpPr>
            <p:cNvPr id="641" name="椭圆 640"/>
            <p:cNvSpPr/>
            <p:nvPr userDrawn="1"/>
          </p:nvSpPr>
          <p:spPr>
            <a:xfrm>
              <a:off x="4571998" y="647042"/>
              <a:ext cx="3048002" cy="3047486"/>
            </a:xfrm>
            <a:prstGeom prst="ellipse">
              <a:avLst/>
            </a:prstGeom>
            <a:gradFill flip="none" rotWithShape="1">
              <a:gsLst>
                <a:gs pos="56000">
                  <a:srgbClr val="05DAE3">
                    <a:alpha val="12000"/>
                  </a:srgbClr>
                </a:gs>
                <a:gs pos="24000">
                  <a:srgbClr val="05DAE3">
                    <a:alpha val="32000"/>
                  </a:srgbClr>
                </a:gs>
                <a:gs pos="82000">
                  <a:srgbClr val="05DAE3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431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5120600" y="1165004"/>
              <a:ext cx="1950798" cy="1950468"/>
            </a:xfrm>
            <a:prstGeom prst="ellipse">
              <a:avLst/>
            </a:prstGeom>
            <a:gradFill flip="none" rotWithShape="1">
              <a:gsLst>
                <a:gs pos="43000">
                  <a:srgbClr val="05DAE3">
                    <a:alpha val="12000"/>
                  </a:srgbClr>
                </a:gs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633" name="椭圆 632"/>
          <p:cNvSpPr/>
          <p:nvPr userDrawn="1"/>
        </p:nvSpPr>
        <p:spPr>
          <a:xfrm rot="21423552" flipH="1">
            <a:off x="5610049" y="2917731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" name="椭圆 633"/>
          <p:cNvSpPr/>
          <p:nvPr userDrawn="1"/>
        </p:nvSpPr>
        <p:spPr>
          <a:xfrm rot="21423552" flipH="1">
            <a:off x="5468742" y="301810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5" name="椭圆 634"/>
          <p:cNvSpPr/>
          <p:nvPr userDrawn="1"/>
        </p:nvSpPr>
        <p:spPr>
          <a:xfrm rot="238764" flipH="1">
            <a:off x="5536441" y="308913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6" name="椭圆 635"/>
          <p:cNvSpPr/>
          <p:nvPr userDrawn="1"/>
        </p:nvSpPr>
        <p:spPr>
          <a:xfrm rot="1623552" flipH="1">
            <a:off x="5687983" y="327130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椭圆 636"/>
          <p:cNvSpPr/>
          <p:nvPr userDrawn="1"/>
        </p:nvSpPr>
        <p:spPr>
          <a:xfrm rot="1623552" flipH="1">
            <a:off x="5557419" y="3239996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椭圆 637"/>
          <p:cNvSpPr/>
          <p:nvPr userDrawn="1"/>
        </p:nvSpPr>
        <p:spPr>
          <a:xfrm rot="2038764" flipH="1">
            <a:off x="5605466" y="334354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9" name="椭圆 638"/>
          <p:cNvSpPr/>
          <p:nvPr userDrawn="1"/>
        </p:nvSpPr>
        <p:spPr>
          <a:xfrm rot="19308144">
            <a:off x="5476577" y="3144059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0" name="椭圆 639"/>
          <p:cNvSpPr/>
          <p:nvPr userDrawn="1"/>
        </p:nvSpPr>
        <p:spPr>
          <a:xfrm rot="19308144">
            <a:off x="5727403" y="3122622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1" name="椭圆 640"/>
          <p:cNvSpPr/>
          <p:nvPr userDrawn="1"/>
        </p:nvSpPr>
        <p:spPr>
          <a:xfrm rot="18892932">
            <a:off x="5656112" y="3219656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2" name="椭圆 641"/>
          <p:cNvSpPr/>
          <p:nvPr userDrawn="1"/>
        </p:nvSpPr>
        <p:spPr>
          <a:xfrm rot="20365848" flipH="1">
            <a:off x="5762004" y="3511250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3" name="椭圆 642"/>
          <p:cNvSpPr/>
          <p:nvPr userDrawn="1"/>
        </p:nvSpPr>
        <p:spPr>
          <a:xfrm rot="20365848" flipH="1">
            <a:off x="5640553" y="3841662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4" name="椭圆 643"/>
          <p:cNvSpPr/>
          <p:nvPr userDrawn="1"/>
        </p:nvSpPr>
        <p:spPr>
          <a:xfrm rot="20365848" flipH="1">
            <a:off x="5577032" y="361001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" name="椭圆 644"/>
          <p:cNvSpPr/>
          <p:nvPr userDrawn="1"/>
        </p:nvSpPr>
        <p:spPr>
          <a:xfrm rot="3265848" flipH="1">
            <a:off x="5708770" y="3710867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6" name="椭圆 645"/>
          <p:cNvSpPr/>
          <p:nvPr userDrawn="1"/>
        </p:nvSpPr>
        <p:spPr>
          <a:xfrm rot="20365848" flipH="1">
            <a:off x="5636896" y="3728559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椭圆 646"/>
          <p:cNvSpPr/>
          <p:nvPr userDrawn="1"/>
        </p:nvSpPr>
        <p:spPr>
          <a:xfrm rot="21097299" flipH="1">
            <a:off x="5667524" y="3573527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椭圆 647"/>
          <p:cNvSpPr/>
          <p:nvPr userDrawn="1"/>
        </p:nvSpPr>
        <p:spPr>
          <a:xfrm rot="20365848" flipH="1">
            <a:off x="5599175" y="364897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椭圆 648"/>
          <p:cNvSpPr/>
          <p:nvPr userDrawn="1"/>
        </p:nvSpPr>
        <p:spPr>
          <a:xfrm rot="338316" flipH="1">
            <a:off x="5669836" y="3512931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0" name="椭圆 649"/>
          <p:cNvSpPr/>
          <p:nvPr userDrawn="1"/>
        </p:nvSpPr>
        <p:spPr>
          <a:xfrm rot="19760920" flipH="1">
            <a:off x="5618942" y="3763520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1" name="椭圆 650"/>
          <p:cNvSpPr/>
          <p:nvPr userDrawn="1"/>
        </p:nvSpPr>
        <p:spPr>
          <a:xfrm rot="3265848" flipH="1">
            <a:off x="5595021" y="349659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2" name="椭圆 651"/>
          <p:cNvSpPr/>
          <p:nvPr userDrawn="1"/>
        </p:nvSpPr>
        <p:spPr>
          <a:xfrm rot="3265848" flipH="1">
            <a:off x="5626847" y="359726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3" name="椭圆 652"/>
          <p:cNvSpPr/>
          <p:nvPr userDrawn="1"/>
        </p:nvSpPr>
        <p:spPr>
          <a:xfrm rot="15049098" flipH="1">
            <a:off x="5626169" y="3749788"/>
            <a:ext cx="237942" cy="2016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4" name="椭圆 653"/>
          <p:cNvSpPr/>
          <p:nvPr userDrawn="1"/>
        </p:nvSpPr>
        <p:spPr>
          <a:xfrm rot="15049098" flipH="1">
            <a:off x="5753459" y="4026927"/>
            <a:ext cx="133327" cy="11296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" name="椭圆 654"/>
          <p:cNvSpPr/>
          <p:nvPr userDrawn="1"/>
        </p:nvSpPr>
        <p:spPr>
          <a:xfrm rot="15464310" flipH="1">
            <a:off x="5784677" y="3969874"/>
            <a:ext cx="90010" cy="6360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6" name="椭圆 655"/>
          <p:cNvSpPr/>
          <p:nvPr userDrawn="1"/>
        </p:nvSpPr>
        <p:spPr>
          <a:xfrm rot="11133690">
            <a:off x="5615451" y="4018090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7" name="椭圆 656"/>
          <p:cNvSpPr/>
          <p:nvPr userDrawn="1"/>
        </p:nvSpPr>
        <p:spPr>
          <a:xfrm rot="10718478">
            <a:off x="5698483" y="4023663"/>
            <a:ext cx="45806" cy="655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8" name="椭圆 657"/>
          <p:cNvSpPr/>
          <p:nvPr userDrawn="1"/>
        </p:nvSpPr>
        <p:spPr>
          <a:xfrm rot="12191394" flipH="1">
            <a:off x="5731361" y="356495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9" name="椭圆 658"/>
          <p:cNvSpPr/>
          <p:nvPr userDrawn="1"/>
        </p:nvSpPr>
        <p:spPr>
          <a:xfrm rot="12191394" flipH="1">
            <a:off x="5991113" y="3483900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0" name="椭圆 659"/>
          <p:cNvSpPr/>
          <p:nvPr userDrawn="1"/>
        </p:nvSpPr>
        <p:spPr>
          <a:xfrm rot="12191394" flipH="1">
            <a:off x="5912966" y="367564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椭圆 660"/>
          <p:cNvSpPr/>
          <p:nvPr userDrawn="1"/>
        </p:nvSpPr>
        <p:spPr>
          <a:xfrm rot="16691394" flipH="1">
            <a:off x="5905466" y="3643524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2" name="椭圆 661"/>
          <p:cNvSpPr/>
          <p:nvPr userDrawn="1"/>
        </p:nvSpPr>
        <p:spPr>
          <a:xfrm rot="12191394" flipH="1">
            <a:off x="5939838" y="3572722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3" name="椭圆 662"/>
          <p:cNvSpPr/>
          <p:nvPr userDrawn="1"/>
        </p:nvSpPr>
        <p:spPr>
          <a:xfrm rot="12922845" flipH="1">
            <a:off x="5845872" y="326249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4" name="椭圆 663"/>
          <p:cNvSpPr/>
          <p:nvPr userDrawn="1"/>
        </p:nvSpPr>
        <p:spPr>
          <a:xfrm rot="12191394" flipH="1">
            <a:off x="5886814" y="352873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" name="椭圆 664"/>
          <p:cNvSpPr/>
          <p:nvPr userDrawn="1"/>
        </p:nvSpPr>
        <p:spPr>
          <a:xfrm rot="13763862" flipH="1">
            <a:off x="5839966" y="3808987"/>
            <a:ext cx="58002" cy="500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椭圆 665"/>
          <p:cNvSpPr/>
          <p:nvPr userDrawn="1"/>
        </p:nvSpPr>
        <p:spPr>
          <a:xfrm rot="11586466" flipH="1">
            <a:off x="6006566" y="3631014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7" name="椭圆 666"/>
          <p:cNvSpPr/>
          <p:nvPr userDrawn="1"/>
        </p:nvSpPr>
        <p:spPr>
          <a:xfrm rot="16691394" flipH="1">
            <a:off x="5890082" y="392277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8" name="椭圆 667"/>
          <p:cNvSpPr/>
          <p:nvPr userDrawn="1"/>
        </p:nvSpPr>
        <p:spPr>
          <a:xfrm rot="16691394" flipH="1">
            <a:off x="5916029" y="381874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9" name="椭圆 668"/>
          <p:cNvSpPr/>
          <p:nvPr userDrawn="1"/>
        </p:nvSpPr>
        <p:spPr>
          <a:xfrm rot="3824342" flipH="1">
            <a:off x="5799922" y="4065770"/>
            <a:ext cx="165888" cy="1405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0" name="椭圆 669"/>
          <p:cNvSpPr/>
          <p:nvPr userDrawn="1"/>
        </p:nvSpPr>
        <p:spPr>
          <a:xfrm rot="4239554" flipH="1">
            <a:off x="6008510" y="4123298"/>
            <a:ext cx="111993" cy="7914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椭圆 670"/>
          <p:cNvSpPr/>
          <p:nvPr userDrawn="1"/>
        </p:nvSpPr>
        <p:spPr>
          <a:xfrm rot="21423552" flipH="1">
            <a:off x="5382446" y="342257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2" name="椭圆 671"/>
          <p:cNvSpPr/>
          <p:nvPr userDrawn="1"/>
        </p:nvSpPr>
        <p:spPr>
          <a:xfrm rot="21423552" flipH="1">
            <a:off x="5241139" y="3522948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3" name="椭圆 672"/>
          <p:cNvSpPr/>
          <p:nvPr userDrawn="1"/>
        </p:nvSpPr>
        <p:spPr>
          <a:xfrm rot="238764" flipH="1">
            <a:off x="5308838" y="3593979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4" name="椭圆 673"/>
          <p:cNvSpPr/>
          <p:nvPr userDrawn="1"/>
        </p:nvSpPr>
        <p:spPr>
          <a:xfrm rot="1623552" flipH="1">
            <a:off x="5460380" y="3776143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5" name="椭圆 674"/>
          <p:cNvSpPr/>
          <p:nvPr userDrawn="1"/>
        </p:nvSpPr>
        <p:spPr>
          <a:xfrm rot="1623552" flipH="1">
            <a:off x="5329816" y="374483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6" name="椭圆 675"/>
          <p:cNvSpPr/>
          <p:nvPr userDrawn="1"/>
        </p:nvSpPr>
        <p:spPr>
          <a:xfrm rot="2038764" flipH="1">
            <a:off x="5377863" y="384838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 userDrawn="1"/>
        </p:nvSpPr>
        <p:spPr>
          <a:xfrm rot="19308144">
            <a:off x="5499800" y="3627463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8" name="椭圆 677"/>
          <p:cNvSpPr/>
          <p:nvPr userDrawn="1"/>
        </p:nvSpPr>
        <p:spPr>
          <a:xfrm rot="18892932">
            <a:off x="5428509" y="3724497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9" name="椭圆 678"/>
          <p:cNvSpPr/>
          <p:nvPr userDrawn="1"/>
        </p:nvSpPr>
        <p:spPr>
          <a:xfrm rot="20365848" flipH="1">
            <a:off x="5534401" y="4016091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0" name="椭圆 679"/>
          <p:cNvSpPr/>
          <p:nvPr userDrawn="1"/>
        </p:nvSpPr>
        <p:spPr>
          <a:xfrm rot="3265848" flipH="1">
            <a:off x="5481167" y="4215708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1" name="椭圆 680"/>
          <p:cNvSpPr/>
          <p:nvPr userDrawn="1"/>
        </p:nvSpPr>
        <p:spPr>
          <a:xfrm rot="21097299" flipH="1">
            <a:off x="5439921" y="407836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2" name="椭圆 681"/>
          <p:cNvSpPr/>
          <p:nvPr userDrawn="1"/>
        </p:nvSpPr>
        <p:spPr>
          <a:xfrm rot="338316" flipH="1">
            <a:off x="5442233" y="4017773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3" name="椭圆 682"/>
          <p:cNvSpPr/>
          <p:nvPr userDrawn="1"/>
        </p:nvSpPr>
        <p:spPr>
          <a:xfrm rot="3265848" flipH="1">
            <a:off x="5367418" y="400143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4" name="椭圆 683"/>
          <p:cNvSpPr/>
          <p:nvPr userDrawn="1"/>
        </p:nvSpPr>
        <p:spPr>
          <a:xfrm rot="3265848" flipH="1">
            <a:off x="5399244" y="410210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椭圆 685"/>
          <p:cNvSpPr/>
          <p:nvPr userDrawn="1"/>
        </p:nvSpPr>
        <p:spPr>
          <a:xfrm rot="176448">
            <a:off x="6596380" y="289596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椭圆 686"/>
          <p:cNvSpPr/>
          <p:nvPr userDrawn="1"/>
        </p:nvSpPr>
        <p:spPr>
          <a:xfrm rot="176448">
            <a:off x="6851672" y="3000869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 userDrawn="1"/>
        </p:nvSpPr>
        <p:spPr>
          <a:xfrm rot="21361236">
            <a:off x="6807401" y="3075104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椭圆 688"/>
          <p:cNvSpPr/>
          <p:nvPr userDrawn="1"/>
        </p:nvSpPr>
        <p:spPr>
          <a:xfrm rot="19976448">
            <a:off x="6503769" y="326548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0" name="椭圆 689"/>
          <p:cNvSpPr/>
          <p:nvPr userDrawn="1"/>
        </p:nvSpPr>
        <p:spPr>
          <a:xfrm rot="19976448">
            <a:off x="6746295" y="3232767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1" name="椭圆 690"/>
          <p:cNvSpPr/>
          <p:nvPr userDrawn="1"/>
        </p:nvSpPr>
        <p:spPr>
          <a:xfrm rot="19561236">
            <a:off x="6725376" y="3340989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2" name="椭圆 691"/>
          <p:cNvSpPr/>
          <p:nvPr userDrawn="1"/>
        </p:nvSpPr>
        <p:spPr>
          <a:xfrm rot="2291856" flipH="1">
            <a:off x="6754989" y="3132502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 userDrawn="1"/>
        </p:nvSpPr>
        <p:spPr>
          <a:xfrm rot="2291856" flipH="1">
            <a:off x="6603167" y="3110098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椭圆 693"/>
          <p:cNvSpPr/>
          <p:nvPr userDrawn="1"/>
        </p:nvSpPr>
        <p:spPr>
          <a:xfrm rot="2707068" flipH="1">
            <a:off x="6667585" y="3208211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5" name="椭圆 694"/>
          <p:cNvSpPr/>
          <p:nvPr userDrawn="1"/>
        </p:nvSpPr>
        <p:spPr>
          <a:xfrm rot="1234152">
            <a:off x="6458583" y="3516256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" name="椭圆 695"/>
          <p:cNvSpPr/>
          <p:nvPr userDrawn="1"/>
        </p:nvSpPr>
        <p:spPr>
          <a:xfrm rot="1234152">
            <a:off x="6629251" y="38615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7" name="椭圆 696"/>
          <p:cNvSpPr/>
          <p:nvPr userDrawn="1"/>
        </p:nvSpPr>
        <p:spPr>
          <a:xfrm rot="1234152">
            <a:off x="6678391" y="361947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8" name="椭圆 697"/>
          <p:cNvSpPr/>
          <p:nvPr userDrawn="1"/>
        </p:nvSpPr>
        <p:spPr>
          <a:xfrm rot="18334152">
            <a:off x="6628067" y="3722125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椭圆 698"/>
          <p:cNvSpPr/>
          <p:nvPr userDrawn="1"/>
        </p:nvSpPr>
        <p:spPr>
          <a:xfrm rot="1234152">
            <a:off x="6636043" y="3743368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0" name="椭圆 699"/>
          <p:cNvSpPr/>
          <p:nvPr userDrawn="1"/>
        </p:nvSpPr>
        <p:spPr>
          <a:xfrm rot="502701">
            <a:off x="6570856" y="358134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1" name="椭圆 700"/>
          <p:cNvSpPr/>
          <p:nvPr userDrawn="1"/>
        </p:nvSpPr>
        <p:spPr>
          <a:xfrm rot="1234152">
            <a:off x="6584973" y="3660198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/>
          <p:cNvSpPr/>
          <p:nvPr userDrawn="1"/>
        </p:nvSpPr>
        <p:spPr>
          <a:xfrm rot="21261684">
            <a:off x="6675616" y="3518013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/>
          <p:cNvSpPr/>
          <p:nvPr userDrawn="1"/>
        </p:nvSpPr>
        <p:spPr>
          <a:xfrm rot="1839080">
            <a:off x="6723163" y="3779905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/>
          <p:cNvSpPr/>
          <p:nvPr userDrawn="1"/>
        </p:nvSpPr>
        <p:spPr>
          <a:xfrm rot="18334152">
            <a:off x="6774583" y="3498812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 userDrawn="1"/>
        </p:nvSpPr>
        <p:spPr>
          <a:xfrm rot="18334152">
            <a:off x="6736763" y="3604024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 userDrawn="1"/>
        </p:nvSpPr>
        <p:spPr>
          <a:xfrm rot="6550902">
            <a:off x="6510234" y="3751117"/>
            <a:ext cx="248675" cy="2395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 userDrawn="1"/>
        </p:nvSpPr>
        <p:spPr>
          <a:xfrm rot="6550902">
            <a:off x="6475799" y="4047104"/>
            <a:ext cx="139341" cy="13424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 userDrawn="1"/>
        </p:nvSpPr>
        <p:spPr>
          <a:xfrm rot="6135690">
            <a:off x="6487074" y="3991013"/>
            <a:ext cx="94070" cy="75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 userDrawn="1"/>
        </p:nvSpPr>
        <p:spPr>
          <a:xfrm rot="10466310" flipH="1">
            <a:off x="6736202" y="4045959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 userDrawn="1"/>
        </p:nvSpPr>
        <p:spPr>
          <a:xfrm rot="10881522" flipH="1">
            <a:off x="6635584" y="4051782"/>
            <a:ext cx="54433" cy="684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1" name="椭圆 710"/>
          <p:cNvSpPr/>
          <p:nvPr userDrawn="1"/>
        </p:nvSpPr>
        <p:spPr>
          <a:xfrm rot="9408606">
            <a:off x="6494998" y="357238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 userDrawn="1"/>
        </p:nvSpPr>
        <p:spPr>
          <a:xfrm rot="9408606">
            <a:off x="6212671" y="34876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 userDrawn="1"/>
        </p:nvSpPr>
        <p:spPr>
          <a:xfrm rot="9408606">
            <a:off x="6279192" y="3688070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 userDrawn="1"/>
        </p:nvSpPr>
        <p:spPr>
          <a:xfrm rot="4908606">
            <a:off x="6394328" y="3651744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 userDrawn="1"/>
        </p:nvSpPr>
        <p:spPr>
          <a:xfrm rot="9408606">
            <a:off x="6276049" y="3580501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 userDrawn="1"/>
        </p:nvSpPr>
        <p:spPr>
          <a:xfrm rot="8677155">
            <a:off x="6358921" y="325628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 userDrawn="1"/>
        </p:nvSpPr>
        <p:spPr>
          <a:xfrm rot="9408606">
            <a:off x="6243164" y="3534534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 userDrawn="1"/>
        </p:nvSpPr>
        <p:spPr>
          <a:xfrm rot="7836138">
            <a:off x="6457116" y="3823838"/>
            <a:ext cx="60618" cy="5949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 userDrawn="1"/>
        </p:nvSpPr>
        <p:spPr>
          <a:xfrm rot="10013534">
            <a:off x="6262539" y="3641422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 userDrawn="1"/>
        </p:nvSpPr>
        <p:spPr>
          <a:xfrm rot="4908606">
            <a:off x="6423954" y="394421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 userDrawn="1"/>
        </p:nvSpPr>
        <p:spPr>
          <a:xfrm rot="4908606">
            <a:off x="6393120" y="383549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 userDrawn="1"/>
        </p:nvSpPr>
        <p:spPr>
          <a:xfrm rot="17775658">
            <a:off x="6384224" y="4085724"/>
            <a:ext cx="173371" cy="16702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 userDrawn="1"/>
        </p:nvSpPr>
        <p:spPr>
          <a:xfrm rot="17360446">
            <a:off x="6196539" y="4150245"/>
            <a:ext cx="117044" cy="940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 userDrawn="1"/>
        </p:nvSpPr>
        <p:spPr>
          <a:xfrm rot="176448">
            <a:off x="6866846" y="342357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 userDrawn="1"/>
        </p:nvSpPr>
        <p:spPr>
          <a:xfrm rot="176448">
            <a:off x="7122138" y="3528482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 userDrawn="1"/>
        </p:nvSpPr>
        <p:spPr>
          <a:xfrm rot="21361236">
            <a:off x="7077867" y="3602716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椭圆 726"/>
          <p:cNvSpPr/>
          <p:nvPr userDrawn="1"/>
        </p:nvSpPr>
        <p:spPr>
          <a:xfrm rot="19976448">
            <a:off x="6774236" y="379309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椭圆 727"/>
          <p:cNvSpPr/>
          <p:nvPr userDrawn="1"/>
        </p:nvSpPr>
        <p:spPr>
          <a:xfrm rot="19976448">
            <a:off x="7016761" y="3760380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椭圆 728"/>
          <p:cNvSpPr/>
          <p:nvPr userDrawn="1"/>
        </p:nvSpPr>
        <p:spPr>
          <a:xfrm rot="19561236">
            <a:off x="6995843" y="3868602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0" name="椭圆 729"/>
          <p:cNvSpPr/>
          <p:nvPr userDrawn="1"/>
        </p:nvSpPr>
        <p:spPr>
          <a:xfrm rot="2291856" flipH="1">
            <a:off x="6873633" y="3637711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1" name="椭圆 730"/>
          <p:cNvSpPr/>
          <p:nvPr userDrawn="1"/>
        </p:nvSpPr>
        <p:spPr>
          <a:xfrm rot="2707068" flipH="1">
            <a:off x="6938051" y="3735823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2" name="椭圆 731"/>
          <p:cNvSpPr/>
          <p:nvPr userDrawn="1"/>
        </p:nvSpPr>
        <p:spPr>
          <a:xfrm rot="1234152">
            <a:off x="6729050" y="4043869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3" name="椭圆 732"/>
          <p:cNvSpPr/>
          <p:nvPr userDrawn="1"/>
        </p:nvSpPr>
        <p:spPr>
          <a:xfrm rot="18334152">
            <a:off x="6898534" y="4249738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4" name="椭圆 733"/>
          <p:cNvSpPr/>
          <p:nvPr userDrawn="1"/>
        </p:nvSpPr>
        <p:spPr>
          <a:xfrm rot="502701">
            <a:off x="6841323" y="4108955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5" name="椭圆 734"/>
          <p:cNvSpPr/>
          <p:nvPr userDrawn="1"/>
        </p:nvSpPr>
        <p:spPr>
          <a:xfrm rot="21261684">
            <a:off x="6946083" y="4045627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6" name="椭圆 735"/>
          <p:cNvSpPr/>
          <p:nvPr userDrawn="1"/>
        </p:nvSpPr>
        <p:spPr>
          <a:xfrm rot="18334152">
            <a:off x="7045049" y="402642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7" name="椭圆 736"/>
          <p:cNvSpPr/>
          <p:nvPr userDrawn="1"/>
        </p:nvSpPr>
        <p:spPr>
          <a:xfrm rot="18334152">
            <a:off x="7007229" y="413163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569029 w 2570257"/>
              <a:gd name="connsiteY0" fmla="*/ 0 h 2598058"/>
              <a:gd name="connsiteX1" fmla="*/ 0 w 2570257"/>
              <a:gd name="connsiteY1" fmla="*/ 2598058 h 259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307772 w 2309218"/>
              <a:gd name="connsiteY0" fmla="*/ 0 h 2322286"/>
              <a:gd name="connsiteX1" fmla="*/ 0 w 2309218"/>
              <a:gd name="connsiteY1" fmla="*/ 2322286 h 2322286"/>
              <a:gd name="connsiteX0" fmla="*/ 2307772 w 2307772"/>
              <a:gd name="connsiteY0" fmla="*/ 0 h 2322286"/>
              <a:gd name="connsiteX1" fmla="*/ 0 w 2307772"/>
              <a:gd name="connsiteY1" fmla="*/ 2322286 h 2322286"/>
              <a:gd name="connsiteX0" fmla="*/ 2438400 w 2438400"/>
              <a:gd name="connsiteY0" fmla="*/ 0 h 2177143"/>
              <a:gd name="connsiteX1" fmla="*/ 0 w 2438400"/>
              <a:gd name="connsiteY1" fmla="*/ 2177143 h 2177143"/>
              <a:gd name="connsiteX0" fmla="*/ 2510972 w 2510972"/>
              <a:gd name="connsiteY0" fmla="*/ 0 h 2162628"/>
              <a:gd name="connsiteX1" fmla="*/ 0 w 2510972"/>
              <a:gd name="connsiteY1" fmla="*/ 2162628 h 2162628"/>
              <a:gd name="connsiteX0" fmla="*/ 2510972 w 2510972"/>
              <a:gd name="connsiteY0" fmla="*/ 0 h 2162628"/>
              <a:gd name="connsiteX1" fmla="*/ 0 w 2510972"/>
              <a:gd name="connsiteY1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3" name="文本框 742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53000">
                      <a:srgbClr val="0F0B32"/>
                    </a:gs>
                    <a:gs pos="72740">
                      <a:srgbClr val="0F0C33">
                        <a:alpha val="33000"/>
                      </a:srgbClr>
                    </a:gs>
                    <a:gs pos="83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1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53000">
                    <a:srgbClr val="0F0B32"/>
                  </a:gs>
                  <a:gs pos="72740">
                    <a:srgbClr val="0F0C33">
                      <a:alpha val="33000"/>
                    </a:srgbClr>
                  </a:gs>
                  <a:gs pos="83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44" name="任意多边形 743"/>
          <p:cNvSpPr/>
          <p:nvPr userDrawn="1"/>
        </p:nvSpPr>
        <p:spPr>
          <a:xfrm>
            <a:off x="5205972" y="1838276"/>
            <a:ext cx="1540467" cy="2438400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" fmla="*/ 525846 w 1535496"/>
              <a:gd name="connsiteY0" fmla="*/ 2438400 h 2438400"/>
              <a:gd name="connsiteX1" fmla="*/ 1497396 w 1535496"/>
              <a:gd name="connsiteY1" fmla="*/ 2047875 h 2438400"/>
              <a:gd name="connsiteX2" fmla="*/ 449646 w 1535496"/>
              <a:gd name="connsiteY2" fmla="*/ 1533525 h 2438400"/>
              <a:gd name="connsiteX3" fmla="*/ 1468821 w 1535496"/>
              <a:gd name="connsiteY3" fmla="*/ 923925 h 2438400"/>
              <a:gd name="connsiteX4" fmla="*/ 66 w 1535496"/>
              <a:gd name="connsiteY4" fmla="*/ 459105 h 2438400"/>
              <a:gd name="connsiteX5" fmla="*/ 1535496 w 1535496"/>
              <a:gd name="connsiteY5" fmla="*/ 0 h 2438400"/>
              <a:gd name="connsiteX0" fmla="*/ 530817 w 1540467"/>
              <a:gd name="connsiteY0" fmla="*/ 2438400 h 2438400"/>
              <a:gd name="connsiteX1" fmla="*/ 1502367 w 1540467"/>
              <a:gd name="connsiteY1" fmla="*/ 2047875 h 2438400"/>
              <a:gd name="connsiteX2" fmla="*/ 454617 w 1540467"/>
              <a:gd name="connsiteY2" fmla="*/ 1533525 h 2438400"/>
              <a:gd name="connsiteX3" fmla="*/ 1473792 w 1540467"/>
              <a:gd name="connsiteY3" fmla="*/ 923925 h 2438400"/>
              <a:gd name="connsiteX4" fmla="*/ 5037 w 1540467"/>
              <a:gd name="connsiteY4" fmla="*/ 459105 h 2438400"/>
              <a:gd name="connsiteX5" fmla="*/ 1540467 w 1540467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0467" h="2438400">
                <a:moveTo>
                  <a:pt x="530817" y="2438400"/>
                </a:moveTo>
                <a:cubicBezTo>
                  <a:pt x="1022942" y="2318543"/>
                  <a:pt x="1515067" y="2198687"/>
                  <a:pt x="1502367" y="2047875"/>
                </a:cubicBezTo>
                <a:cubicBezTo>
                  <a:pt x="1489667" y="1897063"/>
                  <a:pt x="459379" y="1720850"/>
                  <a:pt x="454617" y="1533525"/>
                </a:cubicBezTo>
                <a:cubicBezTo>
                  <a:pt x="449855" y="1346200"/>
                  <a:pt x="1548722" y="1102995"/>
                  <a:pt x="1473792" y="923925"/>
                </a:cubicBezTo>
                <a:cubicBezTo>
                  <a:pt x="1398862" y="744855"/>
                  <a:pt x="-97515" y="704533"/>
                  <a:pt x="5037" y="459105"/>
                </a:cubicBezTo>
                <a:cubicBezTo>
                  <a:pt x="107589" y="213677"/>
                  <a:pt x="1099142" y="15875"/>
                  <a:pt x="1540467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3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78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6" name="椭圆 745"/>
          <p:cNvSpPr/>
          <p:nvPr userDrawn="1"/>
        </p:nvSpPr>
        <p:spPr>
          <a:xfrm rot="5032083">
            <a:off x="11868000" y="252818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" name="椭圆 746"/>
          <p:cNvSpPr/>
          <p:nvPr userDrawn="1"/>
        </p:nvSpPr>
        <p:spPr>
          <a:xfrm rot="5032083">
            <a:off x="11902093" y="277675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8" name="椭圆 747"/>
          <p:cNvSpPr/>
          <p:nvPr userDrawn="1"/>
        </p:nvSpPr>
        <p:spPr>
          <a:xfrm rot="4616871">
            <a:off x="11876607" y="275998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9" name="椭圆 748"/>
          <p:cNvSpPr/>
          <p:nvPr userDrawn="1"/>
        </p:nvSpPr>
        <p:spPr>
          <a:xfrm rot="3232083">
            <a:off x="11532314" y="249883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0" name="椭圆 749"/>
          <p:cNvSpPr/>
          <p:nvPr userDrawn="1"/>
        </p:nvSpPr>
        <p:spPr>
          <a:xfrm rot="3232083">
            <a:off x="11684835" y="2717057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1" name="椭圆 750"/>
          <p:cNvSpPr/>
          <p:nvPr userDrawn="1"/>
        </p:nvSpPr>
        <p:spPr>
          <a:xfrm rot="2816871">
            <a:off x="11632920" y="272542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2" name="椭圆 751"/>
          <p:cNvSpPr/>
          <p:nvPr userDrawn="1"/>
        </p:nvSpPr>
        <p:spPr>
          <a:xfrm rot="7147491" flipH="1">
            <a:off x="11683512" y="2699722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3" name="椭圆 752"/>
          <p:cNvSpPr/>
          <p:nvPr userDrawn="1"/>
        </p:nvSpPr>
        <p:spPr>
          <a:xfrm rot="7562703" flipH="1">
            <a:off x="11760875" y="266818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4" name="椭圆 753"/>
          <p:cNvSpPr/>
          <p:nvPr userDrawn="1"/>
        </p:nvSpPr>
        <p:spPr>
          <a:xfrm rot="6089787">
            <a:off x="11368605" y="251464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5" name="椭圆 754"/>
          <p:cNvSpPr/>
          <p:nvPr userDrawn="1"/>
        </p:nvSpPr>
        <p:spPr>
          <a:xfrm rot="6089787">
            <a:off x="11309104" y="272104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6" name="椭圆 755"/>
          <p:cNvSpPr/>
          <p:nvPr userDrawn="1"/>
        </p:nvSpPr>
        <p:spPr>
          <a:xfrm rot="5358336">
            <a:off x="11327412" y="262179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7" name="椭圆 756"/>
          <p:cNvSpPr/>
          <p:nvPr userDrawn="1"/>
        </p:nvSpPr>
        <p:spPr>
          <a:xfrm rot="6089787">
            <a:off x="11198830" y="2643148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8" name="椭圆 757"/>
          <p:cNvSpPr/>
          <p:nvPr userDrawn="1"/>
        </p:nvSpPr>
        <p:spPr>
          <a:xfrm rot="4517319">
            <a:off x="11490104" y="2702476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9" name="椭圆 758"/>
          <p:cNvSpPr/>
          <p:nvPr userDrawn="1"/>
        </p:nvSpPr>
        <p:spPr>
          <a:xfrm rot="1589787">
            <a:off x="11542465" y="279537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0" name="椭圆 759"/>
          <p:cNvSpPr/>
          <p:nvPr userDrawn="1"/>
        </p:nvSpPr>
        <p:spPr>
          <a:xfrm rot="1589787">
            <a:off x="11445288" y="27770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1" name="椭圆 760"/>
          <p:cNvSpPr/>
          <p:nvPr userDrawn="1"/>
        </p:nvSpPr>
        <p:spPr>
          <a:xfrm rot="14264241">
            <a:off x="11324659" y="25542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2" name="组合 761"/>
          <p:cNvGrpSpPr/>
          <p:nvPr userDrawn="1"/>
        </p:nvGrpSpPr>
        <p:grpSpPr>
          <a:xfrm rot="599863">
            <a:off x="10653430" y="2690650"/>
            <a:ext cx="639819" cy="253634"/>
            <a:chOff x="10532127" y="1390185"/>
            <a:chExt cx="723329" cy="286738"/>
          </a:xfrm>
        </p:grpSpPr>
        <p:sp>
          <p:nvSpPr>
            <p:cNvPr id="796" name="椭圆 79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椭圆 79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椭圆 79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椭圆 79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椭圆 79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椭圆 80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3" name="组合 762"/>
          <p:cNvGrpSpPr/>
          <p:nvPr userDrawn="1"/>
        </p:nvGrpSpPr>
        <p:grpSpPr>
          <a:xfrm rot="1084302">
            <a:off x="10684730" y="2634194"/>
            <a:ext cx="511939" cy="282235"/>
            <a:chOff x="10613016" y="1673985"/>
            <a:chExt cx="511939" cy="282235"/>
          </a:xfrm>
        </p:grpSpPr>
        <p:sp>
          <p:nvSpPr>
            <p:cNvPr id="785" name="椭圆 784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椭圆 785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椭圆 786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椭圆 787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椭圆 788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椭圆 789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椭圆 790"/>
            <p:cNvSpPr/>
            <p:nvPr userDrawn="1"/>
          </p:nvSpPr>
          <p:spPr>
            <a:xfrm rot="9907023">
              <a:off x="10784129" y="1774327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椭圆 793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椭圆 794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4" name="组合 763"/>
          <p:cNvGrpSpPr/>
          <p:nvPr userDrawn="1"/>
        </p:nvGrpSpPr>
        <p:grpSpPr>
          <a:xfrm rot="599863">
            <a:off x="11774911" y="2810181"/>
            <a:ext cx="641382" cy="213126"/>
            <a:chOff x="10044947" y="1450855"/>
            <a:chExt cx="725096" cy="240943"/>
          </a:xfrm>
        </p:grpSpPr>
        <p:sp>
          <p:nvSpPr>
            <p:cNvPr id="781" name="椭圆 780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椭圆 781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椭圆 782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椭圆 783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5" name="椭圆 764"/>
          <p:cNvSpPr/>
          <p:nvPr userDrawn="1"/>
        </p:nvSpPr>
        <p:spPr>
          <a:xfrm rot="5032083">
            <a:off x="11444865" y="283802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6" name="椭圆 765"/>
          <p:cNvSpPr/>
          <p:nvPr userDrawn="1"/>
        </p:nvSpPr>
        <p:spPr>
          <a:xfrm rot="3232083">
            <a:off x="11109180" y="280867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7" name="组合 766"/>
          <p:cNvGrpSpPr/>
          <p:nvPr userDrawn="1"/>
        </p:nvGrpSpPr>
        <p:grpSpPr>
          <a:xfrm rot="599863">
            <a:off x="9792688" y="2513715"/>
            <a:ext cx="731948" cy="290055"/>
            <a:chOff x="10214170" y="2052450"/>
            <a:chExt cx="827482" cy="327913"/>
          </a:xfrm>
        </p:grpSpPr>
        <p:sp>
          <p:nvSpPr>
            <p:cNvPr id="768" name="椭圆 767"/>
            <p:cNvSpPr/>
            <p:nvPr userDrawn="1"/>
          </p:nvSpPr>
          <p:spPr>
            <a:xfrm rot="14722082" flipH="1">
              <a:off x="10348596" y="2042603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 userDrawn="1"/>
          </p:nvSpPr>
          <p:spPr>
            <a:xfrm rot="4432220">
              <a:off x="10901985" y="2236205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 userDrawn="1"/>
          </p:nvSpPr>
          <p:spPr>
            <a:xfrm rot="4017008">
              <a:off x="10864222" y="222623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 userDrawn="1"/>
          </p:nvSpPr>
          <p:spPr>
            <a:xfrm rot="2632220">
              <a:off x="10648385" y="2212380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 userDrawn="1"/>
          </p:nvSpPr>
          <p:spPr>
            <a:xfrm rot="2217008">
              <a:off x="10586129" y="223558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 userDrawn="1"/>
          </p:nvSpPr>
          <p:spPr>
            <a:xfrm rot="6547628" flipH="1">
              <a:off x="10779341" y="203910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 userDrawn="1"/>
          </p:nvSpPr>
          <p:spPr>
            <a:xfrm rot="6962840" flipH="1">
              <a:off x="10713949" y="2147658"/>
              <a:ext cx="68115" cy="547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 userDrawn="1"/>
          </p:nvSpPr>
          <p:spPr>
            <a:xfrm rot="5489924">
              <a:off x="10258600" y="2045014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 userDrawn="1"/>
          </p:nvSpPr>
          <p:spPr>
            <a:xfrm rot="989924">
              <a:off x="10226872" y="2271073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椭圆 776"/>
            <p:cNvSpPr/>
            <p:nvPr userDrawn="1"/>
          </p:nvSpPr>
          <p:spPr>
            <a:xfrm rot="4758473">
              <a:off x="10233769" y="217239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椭圆 777"/>
            <p:cNvSpPr/>
            <p:nvPr userDrawn="1"/>
          </p:nvSpPr>
          <p:spPr>
            <a:xfrm rot="3917456">
              <a:off x="10421076" y="2240537"/>
              <a:ext cx="48442" cy="7445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9" name="椭圆 778"/>
            <p:cNvSpPr/>
            <p:nvPr userDrawn="1"/>
          </p:nvSpPr>
          <p:spPr>
            <a:xfrm rot="989924">
              <a:off x="10494298" y="2335075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椭圆 779"/>
            <p:cNvSpPr/>
            <p:nvPr userDrawn="1"/>
          </p:nvSpPr>
          <p:spPr>
            <a:xfrm rot="989924">
              <a:off x="10382504" y="2333707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3" name="椭圆 802"/>
          <p:cNvSpPr/>
          <p:nvPr userDrawn="1"/>
        </p:nvSpPr>
        <p:spPr>
          <a:xfrm rot="16567917" flipH="1">
            <a:off x="208423" y="256327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4" name="椭圆 803"/>
          <p:cNvSpPr/>
          <p:nvPr userDrawn="1"/>
        </p:nvSpPr>
        <p:spPr>
          <a:xfrm rot="16567917" flipH="1">
            <a:off x="251615" y="2811843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5" name="椭圆 804"/>
          <p:cNvSpPr/>
          <p:nvPr userDrawn="1"/>
        </p:nvSpPr>
        <p:spPr>
          <a:xfrm rot="16983129" flipH="1">
            <a:off x="309102" y="279507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6" name="椭圆 805"/>
          <p:cNvSpPr/>
          <p:nvPr userDrawn="1"/>
        </p:nvSpPr>
        <p:spPr>
          <a:xfrm rot="18367917" flipH="1">
            <a:off x="544109" y="253392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7" name="椭圆 806"/>
          <p:cNvSpPr/>
          <p:nvPr userDrawn="1"/>
        </p:nvSpPr>
        <p:spPr>
          <a:xfrm rot="18367917" flipH="1">
            <a:off x="468873" y="2752144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8" name="椭圆 807"/>
          <p:cNvSpPr/>
          <p:nvPr userDrawn="1"/>
        </p:nvSpPr>
        <p:spPr>
          <a:xfrm rot="18783129" flipH="1">
            <a:off x="552789" y="276051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9" name="椭圆 808"/>
          <p:cNvSpPr/>
          <p:nvPr userDrawn="1"/>
        </p:nvSpPr>
        <p:spPr>
          <a:xfrm rot="14452509">
            <a:off x="392911" y="273480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0" name="椭圆 809"/>
          <p:cNvSpPr/>
          <p:nvPr userDrawn="1"/>
        </p:nvSpPr>
        <p:spPr>
          <a:xfrm rot="14037297">
            <a:off x="431078" y="2703274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1" name="椭圆 810"/>
          <p:cNvSpPr/>
          <p:nvPr userDrawn="1"/>
        </p:nvSpPr>
        <p:spPr>
          <a:xfrm rot="15510213" flipH="1">
            <a:off x="745655" y="254973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2" name="椭圆 811"/>
          <p:cNvSpPr/>
          <p:nvPr userDrawn="1"/>
        </p:nvSpPr>
        <p:spPr>
          <a:xfrm rot="15510213" flipH="1">
            <a:off x="805156" y="275612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3" name="椭圆 812"/>
          <p:cNvSpPr/>
          <p:nvPr userDrawn="1"/>
        </p:nvSpPr>
        <p:spPr>
          <a:xfrm rot="16241664" flipH="1">
            <a:off x="786848" y="2656880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4" name="椭圆 813"/>
          <p:cNvSpPr/>
          <p:nvPr userDrawn="1"/>
        </p:nvSpPr>
        <p:spPr>
          <a:xfrm rot="15510213" flipH="1">
            <a:off x="856072" y="26782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5" name="椭圆 814"/>
          <p:cNvSpPr/>
          <p:nvPr userDrawn="1"/>
        </p:nvSpPr>
        <p:spPr>
          <a:xfrm rot="17082681" flipH="1">
            <a:off x="719251" y="273756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6" name="椭圆 815"/>
          <p:cNvSpPr/>
          <p:nvPr userDrawn="1"/>
        </p:nvSpPr>
        <p:spPr>
          <a:xfrm rot="20010213" flipH="1">
            <a:off x="677967" y="283046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7" name="椭圆 816"/>
          <p:cNvSpPr/>
          <p:nvPr userDrawn="1"/>
        </p:nvSpPr>
        <p:spPr>
          <a:xfrm rot="20010213" flipH="1">
            <a:off x="775144" y="281210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椭圆 817"/>
          <p:cNvSpPr/>
          <p:nvPr userDrawn="1"/>
        </p:nvSpPr>
        <p:spPr>
          <a:xfrm rot="7335759" flipH="1">
            <a:off x="789601" y="258936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3" name="椭圆 852"/>
          <p:cNvSpPr/>
          <p:nvPr userDrawn="1"/>
        </p:nvSpPr>
        <p:spPr>
          <a:xfrm rot="14452509">
            <a:off x="993073" y="2969029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4" name="椭圆 853"/>
          <p:cNvSpPr/>
          <p:nvPr userDrawn="1"/>
        </p:nvSpPr>
        <p:spPr>
          <a:xfrm rot="7335759" flipH="1">
            <a:off x="1374109" y="26833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椭圆 854"/>
          <p:cNvSpPr/>
          <p:nvPr userDrawn="1"/>
        </p:nvSpPr>
        <p:spPr>
          <a:xfrm rot="11835759" flipH="1">
            <a:off x="1483735" y="2872044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椭圆 855"/>
          <p:cNvSpPr/>
          <p:nvPr userDrawn="1"/>
        </p:nvSpPr>
        <p:spPr>
          <a:xfrm rot="7335759" flipH="1">
            <a:off x="1446269" y="2751742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椭圆 856"/>
          <p:cNvSpPr/>
          <p:nvPr userDrawn="1"/>
        </p:nvSpPr>
        <p:spPr>
          <a:xfrm rot="8067210" flipH="1">
            <a:off x="1152505" y="277805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椭圆 857"/>
          <p:cNvSpPr/>
          <p:nvPr userDrawn="1"/>
        </p:nvSpPr>
        <p:spPr>
          <a:xfrm rot="6730831" flipH="1">
            <a:off x="1514571" y="2737176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2" name="椭圆 841"/>
          <p:cNvSpPr/>
          <p:nvPr userDrawn="1"/>
        </p:nvSpPr>
        <p:spPr>
          <a:xfrm rot="15510213" flipH="1">
            <a:off x="1195469" y="28459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3" name="椭圆 842"/>
          <p:cNvSpPr/>
          <p:nvPr userDrawn="1"/>
        </p:nvSpPr>
        <p:spPr>
          <a:xfrm rot="20010213" flipH="1">
            <a:off x="1065480" y="283260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4" name="椭圆 843"/>
          <p:cNvSpPr/>
          <p:nvPr userDrawn="1"/>
        </p:nvSpPr>
        <p:spPr>
          <a:xfrm rot="15510213" flipH="1">
            <a:off x="1091188" y="2835480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5" name="椭圆 844"/>
          <p:cNvSpPr/>
          <p:nvPr userDrawn="1"/>
        </p:nvSpPr>
        <p:spPr>
          <a:xfrm rot="14905285" flipH="1">
            <a:off x="1124154" y="2905411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6" name="椭圆 845"/>
          <p:cNvSpPr/>
          <p:nvPr userDrawn="1"/>
        </p:nvSpPr>
        <p:spPr>
          <a:xfrm rot="10193463" flipH="1">
            <a:off x="1088424" y="2749770"/>
            <a:ext cx="219965" cy="21191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7" name="椭圆 846"/>
          <p:cNvSpPr/>
          <p:nvPr userDrawn="1"/>
        </p:nvSpPr>
        <p:spPr>
          <a:xfrm rot="10193463" flipH="1">
            <a:off x="1361744" y="2752465"/>
            <a:ext cx="123254" cy="118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8" name="椭圆 847"/>
          <p:cNvSpPr/>
          <p:nvPr userDrawn="1"/>
        </p:nvSpPr>
        <p:spPr>
          <a:xfrm rot="10608675" flipH="1">
            <a:off x="1308740" y="2756568"/>
            <a:ext cx="83209" cy="6686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" name="椭圆 848"/>
          <p:cNvSpPr/>
          <p:nvPr userDrawn="1"/>
        </p:nvSpPr>
        <p:spPr>
          <a:xfrm rot="5862843">
            <a:off x="1358300" y="2880098"/>
            <a:ext cx="48149" cy="605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0" name="椭圆 849"/>
          <p:cNvSpPr/>
          <p:nvPr userDrawn="1"/>
        </p:nvSpPr>
        <p:spPr>
          <a:xfrm rot="8908227" flipH="1">
            <a:off x="1176994" y="2698467"/>
            <a:ext cx="53620" cy="5262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1" name="椭圆 850"/>
          <p:cNvSpPr/>
          <p:nvPr userDrawn="1"/>
        </p:nvSpPr>
        <p:spPr>
          <a:xfrm rot="11835759" flipH="1">
            <a:off x="1288827" y="268453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2" name="椭圆 851"/>
          <p:cNvSpPr/>
          <p:nvPr userDrawn="1"/>
        </p:nvSpPr>
        <p:spPr>
          <a:xfrm rot="20568707" flipH="1">
            <a:off x="1405145" y="2680512"/>
            <a:ext cx="153355" cy="147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8" name="椭圆 837"/>
          <p:cNvSpPr/>
          <p:nvPr userDrawn="1"/>
        </p:nvSpPr>
        <p:spPr>
          <a:xfrm rot="7335759" flipH="1">
            <a:off x="-10901" y="2909696"/>
            <a:ext cx="137945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9" name="椭圆 838"/>
          <p:cNvSpPr/>
          <p:nvPr userDrawn="1"/>
        </p:nvSpPr>
        <p:spPr>
          <a:xfrm rot="7335759" flipH="1">
            <a:off x="-137671" y="28548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0" name="椭圆 839"/>
          <p:cNvSpPr/>
          <p:nvPr userDrawn="1"/>
        </p:nvSpPr>
        <p:spPr>
          <a:xfrm rot="11835759" flipH="1">
            <a:off x="93607" y="30369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1" name="椭圆 840"/>
          <p:cNvSpPr/>
          <p:nvPr userDrawn="1"/>
        </p:nvSpPr>
        <p:spPr>
          <a:xfrm rot="20983919" flipH="1">
            <a:off x="380095" y="2922637"/>
            <a:ext cx="103531" cy="831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2" name="椭圆 821"/>
          <p:cNvSpPr/>
          <p:nvPr userDrawn="1"/>
        </p:nvSpPr>
        <p:spPr>
          <a:xfrm rot="16567917" flipH="1">
            <a:off x="631558" y="287311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3" name="椭圆 822"/>
          <p:cNvSpPr/>
          <p:nvPr userDrawn="1"/>
        </p:nvSpPr>
        <p:spPr>
          <a:xfrm rot="18367917" flipH="1">
            <a:off x="967243" y="284376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椭圆 824"/>
          <p:cNvSpPr/>
          <p:nvPr userDrawn="1"/>
        </p:nvSpPr>
        <p:spPr>
          <a:xfrm rot="6278055">
            <a:off x="2270176" y="25030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6" name="椭圆 825"/>
          <p:cNvSpPr/>
          <p:nvPr userDrawn="1"/>
        </p:nvSpPr>
        <p:spPr>
          <a:xfrm rot="16567917" flipH="1">
            <a:off x="1772982" y="276058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7" name="椭圆 826"/>
          <p:cNvSpPr/>
          <p:nvPr userDrawn="1"/>
        </p:nvSpPr>
        <p:spPr>
          <a:xfrm rot="16983129" flipH="1">
            <a:off x="1830469" y="274381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8" name="椭圆 827"/>
          <p:cNvSpPr/>
          <p:nvPr userDrawn="1"/>
        </p:nvSpPr>
        <p:spPr>
          <a:xfrm rot="18367917" flipH="1">
            <a:off x="1990238" y="2700888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9" name="椭圆 828"/>
          <p:cNvSpPr/>
          <p:nvPr userDrawn="1"/>
        </p:nvSpPr>
        <p:spPr>
          <a:xfrm rot="18783129" flipH="1">
            <a:off x="2074156" y="270925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0" name="椭圆 829"/>
          <p:cNvSpPr/>
          <p:nvPr userDrawn="1"/>
        </p:nvSpPr>
        <p:spPr>
          <a:xfrm rot="14452509">
            <a:off x="1894409" y="25661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椭圆 830"/>
          <p:cNvSpPr/>
          <p:nvPr userDrawn="1"/>
        </p:nvSpPr>
        <p:spPr>
          <a:xfrm rot="14037297">
            <a:off x="1952444" y="2652016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2" name="椭圆 831"/>
          <p:cNvSpPr/>
          <p:nvPr userDrawn="1"/>
        </p:nvSpPr>
        <p:spPr>
          <a:xfrm rot="15510213" flipH="1">
            <a:off x="2267022" y="2498477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3" name="椭圆 832"/>
          <p:cNvSpPr/>
          <p:nvPr userDrawn="1"/>
        </p:nvSpPr>
        <p:spPr>
          <a:xfrm rot="20010213" flipH="1">
            <a:off x="2413945" y="268313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4" name="椭圆 833"/>
          <p:cNvSpPr/>
          <p:nvPr userDrawn="1"/>
        </p:nvSpPr>
        <p:spPr>
          <a:xfrm rot="16241664" flipH="1">
            <a:off x="2308213" y="260562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5" name="椭圆 834"/>
          <p:cNvSpPr/>
          <p:nvPr userDrawn="1"/>
        </p:nvSpPr>
        <p:spPr>
          <a:xfrm rot="17082681" flipH="1">
            <a:off x="2240618" y="2686307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6" name="椭圆 835"/>
          <p:cNvSpPr/>
          <p:nvPr userDrawn="1"/>
        </p:nvSpPr>
        <p:spPr>
          <a:xfrm rot="20010213" flipH="1">
            <a:off x="2199334" y="2779206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7" name="椭圆 836"/>
          <p:cNvSpPr/>
          <p:nvPr userDrawn="1"/>
        </p:nvSpPr>
        <p:spPr>
          <a:xfrm rot="20010213" flipH="1">
            <a:off x="2296509" y="276084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6" name="椭圆 915"/>
          <p:cNvSpPr/>
          <p:nvPr userDrawn="1"/>
        </p:nvSpPr>
        <p:spPr>
          <a:xfrm rot="6125221">
            <a:off x="11874967" y="3722975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椭圆 916"/>
          <p:cNvSpPr/>
          <p:nvPr userDrawn="1"/>
        </p:nvSpPr>
        <p:spPr>
          <a:xfrm rot="6125221">
            <a:off x="11849799" y="3960582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椭圆 917"/>
          <p:cNvSpPr/>
          <p:nvPr userDrawn="1"/>
        </p:nvSpPr>
        <p:spPr>
          <a:xfrm rot="5710009">
            <a:off x="11841786" y="3933307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椭圆 918"/>
          <p:cNvSpPr/>
          <p:nvPr userDrawn="1"/>
        </p:nvSpPr>
        <p:spPr>
          <a:xfrm rot="4325221">
            <a:off x="11565286" y="359014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椭圆 919"/>
          <p:cNvSpPr/>
          <p:nvPr userDrawn="1"/>
        </p:nvSpPr>
        <p:spPr>
          <a:xfrm rot="4325221">
            <a:off x="11662097" y="3835951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椭圆 920"/>
          <p:cNvSpPr/>
          <p:nvPr userDrawn="1"/>
        </p:nvSpPr>
        <p:spPr>
          <a:xfrm rot="3910009">
            <a:off x="10418223" y="3234968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椭圆 921"/>
          <p:cNvSpPr/>
          <p:nvPr userDrawn="1"/>
        </p:nvSpPr>
        <p:spPr>
          <a:xfrm rot="8240629" flipH="1">
            <a:off x="10904882" y="335687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椭圆 922"/>
          <p:cNvSpPr/>
          <p:nvPr userDrawn="1"/>
        </p:nvSpPr>
        <p:spPr>
          <a:xfrm rot="8655841" flipH="1">
            <a:off x="11766223" y="380983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4" name="椭圆 923"/>
          <p:cNvSpPr/>
          <p:nvPr userDrawn="1"/>
        </p:nvSpPr>
        <p:spPr>
          <a:xfrm rot="7182925">
            <a:off x="11420259" y="35503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椭圆 924"/>
          <p:cNvSpPr/>
          <p:nvPr userDrawn="1"/>
        </p:nvSpPr>
        <p:spPr>
          <a:xfrm rot="7182925">
            <a:off x="11299211" y="3727828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椭圆 925"/>
          <p:cNvSpPr/>
          <p:nvPr userDrawn="1"/>
        </p:nvSpPr>
        <p:spPr>
          <a:xfrm rot="6451474">
            <a:off x="11347632" y="363927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椭圆 926"/>
          <p:cNvSpPr/>
          <p:nvPr userDrawn="1"/>
        </p:nvSpPr>
        <p:spPr>
          <a:xfrm rot="7182925">
            <a:off x="11205720" y="3626779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椭圆 927"/>
          <p:cNvSpPr/>
          <p:nvPr userDrawn="1"/>
        </p:nvSpPr>
        <p:spPr>
          <a:xfrm rot="5610457">
            <a:off x="11496015" y="375459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椭圆 928"/>
          <p:cNvSpPr/>
          <p:nvPr userDrawn="1"/>
        </p:nvSpPr>
        <p:spPr>
          <a:xfrm rot="2682925">
            <a:off x="11522403" y="385834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椭圆 929"/>
          <p:cNvSpPr/>
          <p:nvPr userDrawn="1"/>
        </p:nvSpPr>
        <p:spPr>
          <a:xfrm rot="2682925">
            <a:off x="11435838" y="3810523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椭圆 930"/>
          <p:cNvSpPr/>
          <p:nvPr userDrawn="1"/>
        </p:nvSpPr>
        <p:spPr>
          <a:xfrm rot="15357379">
            <a:off x="11366124" y="3574291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2" name="组合 931"/>
          <p:cNvGrpSpPr/>
          <p:nvPr userDrawn="1"/>
        </p:nvGrpSpPr>
        <p:grpSpPr>
          <a:xfrm rot="1693001">
            <a:off x="10660664" y="3570388"/>
            <a:ext cx="639819" cy="253634"/>
            <a:chOff x="10532127" y="1390185"/>
            <a:chExt cx="723329" cy="286738"/>
          </a:xfrm>
        </p:grpSpPr>
        <p:sp>
          <p:nvSpPr>
            <p:cNvPr id="933" name="椭圆 932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4" name="椭圆 933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5" name="椭圆 934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椭圆 935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椭圆 936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椭圆 937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9" name="组合 938"/>
          <p:cNvGrpSpPr/>
          <p:nvPr userDrawn="1"/>
        </p:nvGrpSpPr>
        <p:grpSpPr>
          <a:xfrm rot="2177440">
            <a:off x="10819870" y="4197918"/>
            <a:ext cx="909258" cy="507894"/>
            <a:chOff x="10613016" y="1673985"/>
            <a:chExt cx="909258" cy="507894"/>
          </a:xfrm>
        </p:grpSpPr>
        <p:sp>
          <p:nvSpPr>
            <p:cNvPr id="940" name="椭圆 939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椭圆 940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椭圆 941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椭圆 942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椭圆 943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椭圆 944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椭圆 945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椭圆 946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8" name="椭圆 947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椭圆 948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椭圆 949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1" name="组合 950"/>
          <p:cNvGrpSpPr/>
          <p:nvPr userDrawn="1"/>
        </p:nvGrpSpPr>
        <p:grpSpPr>
          <a:xfrm rot="1693001">
            <a:off x="11126055" y="3795714"/>
            <a:ext cx="641382" cy="213126"/>
            <a:chOff x="10044947" y="1450855"/>
            <a:chExt cx="725096" cy="240943"/>
          </a:xfrm>
        </p:grpSpPr>
        <p:sp>
          <p:nvSpPr>
            <p:cNvPr id="952" name="椭圆 951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椭圆 952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椭圆 953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椭圆 954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6" name="椭圆 955"/>
          <p:cNvSpPr/>
          <p:nvPr userDrawn="1"/>
        </p:nvSpPr>
        <p:spPr>
          <a:xfrm rot="6125221">
            <a:off x="11376173" y="388498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7" name="椭圆 956"/>
          <p:cNvSpPr/>
          <p:nvPr userDrawn="1"/>
        </p:nvSpPr>
        <p:spPr>
          <a:xfrm rot="4325221">
            <a:off x="11066493" y="3752158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188621" y="1495605"/>
            <a:ext cx="3605860" cy="1693002"/>
            <a:chOff x="4188621" y="1495605"/>
            <a:chExt cx="3605860" cy="1693002"/>
          </a:xfrm>
        </p:grpSpPr>
        <p:cxnSp>
          <p:nvCxnSpPr>
            <p:cNvPr id="968" name="直接连接符 967"/>
            <p:cNvCxnSpPr/>
            <p:nvPr userDrawn="1"/>
          </p:nvCxnSpPr>
          <p:spPr>
            <a:xfrm flipH="1">
              <a:off x="7473990" y="2561160"/>
              <a:ext cx="320491" cy="453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/>
            <p:cNvCxnSpPr/>
            <p:nvPr userDrawn="1"/>
          </p:nvCxnSpPr>
          <p:spPr>
            <a:xfrm flipH="1" flipV="1">
              <a:off x="7157093" y="3102332"/>
              <a:ext cx="380693" cy="862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/>
            <p:cNvCxnSpPr/>
            <p:nvPr userDrawn="1"/>
          </p:nvCxnSpPr>
          <p:spPr>
            <a:xfrm>
              <a:off x="4759617" y="1646180"/>
              <a:ext cx="135371" cy="636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/>
            <p:cNvCxnSpPr/>
            <p:nvPr userDrawn="1"/>
          </p:nvCxnSpPr>
          <p:spPr>
            <a:xfrm>
              <a:off x="4188621" y="2338926"/>
              <a:ext cx="365752" cy="5950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/>
            <p:cNvCxnSpPr/>
            <p:nvPr userDrawn="1"/>
          </p:nvCxnSpPr>
          <p:spPr>
            <a:xfrm>
              <a:off x="4412681" y="1883428"/>
              <a:ext cx="280693" cy="1095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/>
            <p:cNvCxnSpPr/>
            <p:nvPr userDrawn="1"/>
          </p:nvCxnSpPr>
          <p:spPr>
            <a:xfrm flipH="1">
              <a:off x="7158114" y="1495605"/>
              <a:ext cx="239672" cy="107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/>
            <p:cNvCxnSpPr/>
            <p:nvPr userDrawn="1"/>
          </p:nvCxnSpPr>
          <p:spPr>
            <a:xfrm flipH="1">
              <a:off x="7081412" y="2264263"/>
              <a:ext cx="248362" cy="767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/>
            <p:cNvCxnSpPr/>
            <p:nvPr userDrawn="1"/>
          </p:nvCxnSpPr>
          <p:spPr>
            <a:xfrm flipV="1">
              <a:off x="4664366" y="2813058"/>
              <a:ext cx="124826" cy="728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6" name="组合 1015"/>
            <p:cNvGrpSpPr/>
            <p:nvPr userDrawn="1"/>
          </p:nvGrpSpPr>
          <p:grpSpPr>
            <a:xfrm rot="10468752">
              <a:off x="4932958" y="2500956"/>
              <a:ext cx="909258" cy="395622"/>
              <a:chOff x="10613016" y="1554285"/>
              <a:chExt cx="909258" cy="627594"/>
            </a:xfrm>
            <a:solidFill>
              <a:schemeClr val="bg1"/>
            </a:solidFill>
          </p:grpSpPr>
          <p:sp>
            <p:nvSpPr>
              <p:cNvPr id="1017" name="椭圆 1016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椭圆 1019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椭圆 1020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椭圆 1021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椭圆 1022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椭圆 1023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5" name="椭圆 1024"/>
              <p:cNvSpPr/>
              <p:nvPr userDrawn="1"/>
            </p:nvSpPr>
            <p:spPr>
              <a:xfrm rot="11607471">
                <a:off x="10928623" y="1554285"/>
                <a:ext cx="53620" cy="52629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椭圆 1025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椭圆 1026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89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6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17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5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75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17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5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17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17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5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0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5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1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0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1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5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1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0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1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5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7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7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5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7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1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5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75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5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5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9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0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0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5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0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75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5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6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75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0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75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5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75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0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4" dur="75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5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0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5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4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5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1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0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12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5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0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125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5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9" dur="125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0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1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125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5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125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0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5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0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6" dur="7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9" dur="11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2" dur="9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5" dur="14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8" dur="1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1" dur="16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740" grpId="0" animBg="1"/>
      <p:bldP spid="741" grpId="0" animBg="1"/>
      <p:bldP spid="743" grpId="0"/>
      <p:bldP spid="744" grpId="0" animBg="1"/>
      <p:bldP spid="746" grpId="0" animBg="1"/>
      <p:bldP spid="747" grpId="0" animBg="1"/>
      <p:bldP spid="748" grpId="0" animBg="1"/>
      <p:bldP spid="749" grpId="0" animBg="1"/>
      <p:bldP spid="750" grpId="0" animBg="1"/>
      <p:bldP spid="751" grpId="0" animBg="1"/>
      <p:bldP spid="752" grpId="0" animBg="1"/>
      <p:bldP spid="753" grpId="0" animBg="1"/>
      <p:bldP spid="754" grpId="0" animBg="1"/>
      <p:bldP spid="755" grpId="0" animBg="1"/>
      <p:bldP spid="756" grpId="0" animBg="1"/>
      <p:bldP spid="757" grpId="0" animBg="1"/>
      <p:bldP spid="758" grpId="0" animBg="1"/>
      <p:bldP spid="759" grpId="0" animBg="1"/>
      <p:bldP spid="760" grpId="0" animBg="1"/>
      <p:bldP spid="761" grpId="0" animBg="1"/>
      <p:bldP spid="765" grpId="0" animBg="1"/>
      <p:bldP spid="766" grpId="0" animBg="1"/>
      <p:bldP spid="803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53" grpId="0" animBg="1"/>
      <p:bldP spid="854" grpId="0" animBg="1"/>
      <p:bldP spid="855" grpId="0" animBg="1"/>
      <p:bldP spid="856" grpId="0" animBg="1"/>
      <p:bldP spid="857" grpId="0" animBg="1"/>
      <p:bldP spid="858" grpId="0" animBg="1"/>
      <p:bldP spid="842" grpId="0" animBg="1"/>
      <p:bldP spid="843" grpId="0" animBg="1"/>
      <p:bldP spid="844" grpId="0" animBg="1"/>
      <p:bldP spid="845" grpId="0" animBg="1"/>
      <p:bldP spid="846" grpId="0" animBg="1"/>
      <p:bldP spid="847" grpId="0" animBg="1"/>
      <p:bldP spid="848" grpId="0" animBg="1"/>
      <p:bldP spid="849" grpId="0" animBg="1"/>
      <p:bldP spid="850" grpId="0" animBg="1"/>
      <p:bldP spid="851" grpId="0" animBg="1"/>
      <p:bldP spid="852" grpId="0" animBg="1"/>
      <p:bldP spid="838" grpId="0" animBg="1"/>
      <p:bldP spid="839" grpId="0" animBg="1"/>
      <p:bldP spid="840" grpId="0" animBg="1"/>
      <p:bldP spid="841" grpId="0" animBg="1"/>
      <p:bldP spid="822" grpId="0" animBg="1"/>
      <p:bldP spid="823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  <p:bldP spid="833" grpId="0" animBg="1"/>
      <p:bldP spid="834" grpId="0" animBg="1"/>
      <p:bldP spid="835" grpId="0" animBg="1"/>
      <p:bldP spid="836" grpId="0" animBg="1"/>
      <p:bldP spid="837" grpId="0" animBg="1"/>
      <p:bldP spid="859" grpId="0" animBg="1"/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  <p:bldP spid="868" grpId="0" animBg="1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99" grpId="0" animBg="1"/>
      <p:bldP spid="900" grpId="0" animBg="1"/>
      <p:bldP spid="916" grpId="0" animBg="1"/>
      <p:bldP spid="917" grpId="0" animBg="1"/>
      <p:bldP spid="918" grpId="0" animBg="1"/>
      <p:bldP spid="919" grpId="0" animBg="1"/>
      <p:bldP spid="920" grpId="0" animBg="1"/>
      <p:bldP spid="923" grpId="0" animBg="1"/>
      <p:bldP spid="925" grpId="0" animBg="1"/>
      <p:bldP spid="926" grpId="0" animBg="1"/>
      <p:bldP spid="927" grpId="0" animBg="1"/>
      <p:bldP spid="928" grpId="0" animBg="1"/>
      <p:bldP spid="929" grpId="0" animBg="1"/>
      <p:bldP spid="930" grpId="0" animBg="1"/>
      <p:bldP spid="956" grpId="0" animBg="1"/>
      <p:bldP spid="95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633" name="椭圆 632"/>
          <p:cNvSpPr/>
          <p:nvPr userDrawn="1"/>
        </p:nvSpPr>
        <p:spPr>
          <a:xfrm rot="21423552" flipH="1">
            <a:off x="5610049" y="2917731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4" name="椭圆 633"/>
          <p:cNvSpPr/>
          <p:nvPr userDrawn="1"/>
        </p:nvSpPr>
        <p:spPr>
          <a:xfrm rot="21423552" flipH="1">
            <a:off x="5468742" y="301810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5" name="椭圆 634"/>
          <p:cNvSpPr/>
          <p:nvPr userDrawn="1"/>
        </p:nvSpPr>
        <p:spPr>
          <a:xfrm rot="238764" flipH="1">
            <a:off x="5536441" y="308913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6" name="椭圆 635"/>
          <p:cNvSpPr/>
          <p:nvPr userDrawn="1"/>
        </p:nvSpPr>
        <p:spPr>
          <a:xfrm rot="1623552" flipH="1">
            <a:off x="5687983" y="327130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椭圆 636"/>
          <p:cNvSpPr/>
          <p:nvPr userDrawn="1"/>
        </p:nvSpPr>
        <p:spPr>
          <a:xfrm rot="1623552" flipH="1">
            <a:off x="5557419" y="3239996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椭圆 637"/>
          <p:cNvSpPr/>
          <p:nvPr userDrawn="1"/>
        </p:nvSpPr>
        <p:spPr>
          <a:xfrm rot="2038764" flipH="1">
            <a:off x="5605466" y="334354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9" name="椭圆 638"/>
          <p:cNvSpPr/>
          <p:nvPr userDrawn="1"/>
        </p:nvSpPr>
        <p:spPr>
          <a:xfrm rot="19308144">
            <a:off x="5476577" y="3144059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0" name="椭圆 639"/>
          <p:cNvSpPr/>
          <p:nvPr userDrawn="1"/>
        </p:nvSpPr>
        <p:spPr>
          <a:xfrm rot="19308144">
            <a:off x="5727403" y="3122622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1" name="椭圆 640"/>
          <p:cNvSpPr/>
          <p:nvPr userDrawn="1"/>
        </p:nvSpPr>
        <p:spPr>
          <a:xfrm rot="18892932">
            <a:off x="5656112" y="3219656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2" name="椭圆 641"/>
          <p:cNvSpPr/>
          <p:nvPr userDrawn="1"/>
        </p:nvSpPr>
        <p:spPr>
          <a:xfrm rot="20365848" flipH="1">
            <a:off x="5762004" y="3511250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3" name="椭圆 642"/>
          <p:cNvSpPr/>
          <p:nvPr userDrawn="1"/>
        </p:nvSpPr>
        <p:spPr>
          <a:xfrm rot="20365848" flipH="1">
            <a:off x="5640553" y="3841662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4" name="椭圆 643"/>
          <p:cNvSpPr/>
          <p:nvPr userDrawn="1"/>
        </p:nvSpPr>
        <p:spPr>
          <a:xfrm rot="20365848" flipH="1">
            <a:off x="5577032" y="361001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" name="椭圆 644"/>
          <p:cNvSpPr/>
          <p:nvPr userDrawn="1"/>
        </p:nvSpPr>
        <p:spPr>
          <a:xfrm rot="3265848" flipH="1">
            <a:off x="5708770" y="3710867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6" name="椭圆 645"/>
          <p:cNvSpPr/>
          <p:nvPr userDrawn="1"/>
        </p:nvSpPr>
        <p:spPr>
          <a:xfrm rot="20365848" flipH="1">
            <a:off x="5636896" y="3728559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7" name="椭圆 646"/>
          <p:cNvSpPr/>
          <p:nvPr userDrawn="1"/>
        </p:nvSpPr>
        <p:spPr>
          <a:xfrm rot="21097299" flipH="1">
            <a:off x="5667524" y="3573527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椭圆 647"/>
          <p:cNvSpPr/>
          <p:nvPr userDrawn="1"/>
        </p:nvSpPr>
        <p:spPr>
          <a:xfrm rot="20365848" flipH="1">
            <a:off x="5599175" y="364897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椭圆 648"/>
          <p:cNvSpPr/>
          <p:nvPr userDrawn="1"/>
        </p:nvSpPr>
        <p:spPr>
          <a:xfrm rot="338316" flipH="1">
            <a:off x="5669836" y="3512931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0" name="椭圆 649"/>
          <p:cNvSpPr/>
          <p:nvPr userDrawn="1"/>
        </p:nvSpPr>
        <p:spPr>
          <a:xfrm rot="19760920" flipH="1">
            <a:off x="5618942" y="3763520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1" name="椭圆 650"/>
          <p:cNvSpPr/>
          <p:nvPr userDrawn="1"/>
        </p:nvSpPr>
        <p:spPr>
          <a:xfrm rot="3265848" flipH="1">
            <a:off x="5595021" y="349659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2" name="椭圆 651"/>
          <p:cNvSpPr/>
          <p:nvPr userDrawn="1"/>
        </p:nvSpPr>
        <p:spPr>
          <a:xfrm rot="3265848" flipH="1">
            <a:off x="5626847" y="3597262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3" name="椭圆 652"/>
          <p:cNvSpPr/>
          <p:nvPr userDrawn="1"/>
        </p:nvSpPr>
        <p:spPr>
          <a:xfrm rot="15049098" flipH="1">
            <a:off x="5626169" y="3749788"/>
            <a:ext cx="237942" cy="2016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4" name="椭圆 653"/>
          <p:cNvSpPr/>
          <p:nvPr userDrawn="1"/>
        </p:nvSpPr>
        <p:spPr>
          <a:xfrm rot="15049098" flipH="1">
            <a:off x="5753459" y="4026927"/>
            <a:ext cx="133327" cy="11296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" name="椭圆 654"/>
          <p:cNvSpPr/>
          <p:nvPr userDrawn="1"/>
        </p:nvSpPr>
        <p:spPr>
          <a:xfrm rot="15464310" flipH="1">
            <a:off x="5784677" y="3969874"/>
            <a:ext cx="90010" cy="6360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6" name="椭圆 655"/>
          <p:cNvSpPr/>
          <p:nvPr userDrawn="1"/>
        </p:nvSpPr>
        <p:spPr>
          <a:xfrm rot="11133690">
            <a:off x="5615451" y="4018090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7" name="椭圆 656"/>
          <p:cNvSpPr/>
          <p:nvPr userDrawn="1"/>
        </p:nvSpPr>
        <p:spPr>
          <a:xfrm rot="10718478">
            <a:off x="5698483" y="4023663"/>
            <a:ext cx="45806" cy="655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8" name="椭圆 657"/>
          <p:cNvSpPr/>
          <p:nvPr userDrawn="1"/>
        </p:nvSpPr>
        <p:spPr>
          <a:xfrm rot="12191394" flipH="1">
            <a:off x="5731361" y="3564953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9" name="椭圆 658"/>
          <p:cNvSpPr/>
          <p:nvPr userDrawn="1"/>
        </p:nvSpPr>
        <p:spPr>
          <a:xfrm rot="12191394" flipH="1">
            <a:off x="5991113" y="3483900"/>
            <a:ext cx="109065" cy="155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0" name="椭圆 659"/>
          <p:cNvSpPr/>
          <p:nvPr userDrawn="1"/>
        </p:nvSpPr>
        <p:spPr>
          <a:xfrm rot="12191394" flipH="1">
            <a:off x="5912966" y="367564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椭圆 660"/>
          <p:cNvSpPr/>
          <p:nvPr userDrawn="1"/>
        </p:nvSpPr>
        <p:spPr>
          <a:xfrm rot="16691394" flipH="1">
            <a:off x="5905466" y="3643524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2" name="椭圆 661"/>
          <p:cNvSpPr/>
          <p:nvPr userDrawn="1"/>
        </p:nvSpPr>
        <p:spPr>
          <a:xfrm rot="12191394" flipH="1">
            <a:off x="5939838" y="3572722"/>
            <a:ext cx="107007" cy="15225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3" name="椭圆 662"/>
          <p:cNvSpPr/>
          <p:nvPr userDrawn="1"/>
        </p:nvSpPr>
        <p:spPr>
          <a:xfrm rot="12922845" flipH="1">
            <a:off x="5845872" y="326249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4" name="椭圆 663"/>
          <p:cNvSpPr/>
          <p:nvPr userDrawn="1"/>
        </p:nvSpPr>
        <p:spPr>
          <a:xfrm rot="12191394" flipH="1">
            <a:off x="5886814" y="3528739"/>
            <a:ext cx="187704" cy="26707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" name="椭圆 664"/>
          <p:cNvSpPr/>
          <p:nvPr userDrawn="1"/>
        </p:nvSpPr>
        <p:spPr>
          <a:xfrm rot="13763862" flipH="1">
            <a:off x="5839966" y="3808987"/>
            <a:ext cx="58002" cy="500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椭圆 665"/>
          <p:cNvSpPr/>
          <p:nvPr userDrawn="1"/>
        </p:nvSpPr>
        <p:spPr>
          <a:xfrm rot="11586466" flipH="1">
            <a:off x="6006566" y="3631014"/>
            <a:ext cx="51648" cy="1073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7" name="椭圆 666"/>
          <p:cNvSpPr/>
          <p:nvPr userDrawn="1"/>
        </p:nvSpPr>
        <p:spPr>
          <a:xfrm rot="16691394" flipH="1">
            <a:off x="5890082" y="392277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8" name="椭圆 667"/>
          <p:cNvSpPr/>
          <p:nvPr userDrawn="1"/>
        </p:nvSpPr>
        <p:spPr>
          <a:xfrm rot="16691394" flipH="1">
            <a:off x="5916029" y="381874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9" name="椭圆 668"/>
          <p:cNvSpPr/>
          <p:nvPr userDrawn="1"/>
        </p:nvSpPr>
        <p:spPr>
          <a:xfrm rot="3824342" flipH="1">
            <a:off x="5799922" y="4065770"/>
            <a:ext cx="165888" cy="1405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0" name="椭圆 669"/>
          <p:cNvSpPr/>
          <p:nvPr userDrawn="1"/>
        </p:nvSpPr>
        <p:spPr>
          <a:xfrm rot="4239554" flipH="1">
            <a:off x="6008510" y="4123298"/>
            <a:ext cx="111993" cy="7914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椭圆 670"/>
          <p:cNvSpPr/>
          <p:nvPr userDrawn="1"/>
        </p:nvSpPr>
        <p:spPr>
          <a:xfrm rot="21423552" flipH="1">
            <a:off x="5382446" y="3422572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2" name="椭圆 671"/>
          <p:cNvSpPr/>
          <p:nvPr userDrawn="1"/>
        </p:nvSpPr>
        <p:spPr>
          <a:xfrm rot="21423552" flipH="1">
            <a:off x="5241139" y="3522948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3" name="椭圆 672"/>
          <p:cNvSpPr/>
          <p:nvPr userDrawn="1"/>
        </p:nvSpPr>
        <p:spPr>
          <a:xfrm rot="238764" flipH="1">
            <a:off x="5308838" y="3593979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4" name="椭圆 673"/>
          <p:cNvSpPr/>
          <p:nvPr userDrawn="1"/>
        </p:nvSpPr>
        <p:spPr>
          <a:xfrm rot="1623552" flipH="1">
            <a:off x="5460380" y="3776143"/>
            <a:ext cx="167230" cy="2868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5" name="椭圆 674"/>
          <p:cNvSpPr/>
          <p:nvPr userDrawn="1"/>
        </p:nvSpPr>
        <p:spPr>
          <a:xfrm rot="1623552" flipH="1">
            <a:off x="5329816" y="3744837"/>
            <a:ext cx="93705" cy="1607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6" name="椭圆 675"/>
          <p:cNvSpPr/>
          <p:nvPr userDrawn="1"/>
        </p:nvSpPr>
        <p:spPr>
          <a:xfrm rot="2038764" flipH="1">
            <a:off x="5377863" y="3848388"/>
            <a:ext cx="63261" cy="9050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 userDrawn="1"/>
        </p:nvSpPr>
        <p:spPr>
          <a:xfrm rot="19308144">
            <a:off x="5499800" y="3627463"/>
            <a:ext cx="44166" cy="757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8" name="椭圆 677"/>
          <p:cNvSpPr/>
          <p:nvPr userDrawn="1"/>
        </p:nvSpPr>
        <p:spPr>
          <a:xfrm rot="18892932">
            <a:off x="5428509" y="3724497"/>
            <a:ext cx="65175" cy="460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9" name="椭圆 678"/>
          <p:cNvSpPr/>
          <p:nvPr userDrawn="1"/>
        </p:nvSpPr>
        <p:spPr>
          <a:xfrm rot="20365848" flipH="1">
            <a:off x="5534401" y="4016091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0" name="椭圆 679"/>
          <p:cNvSpPr/>
          <p:nvPr userDrawn="1"/>
        </p:nvSpPr>
        <p:spPr>
          <a:xfrm rot="3265848" flipH="1">
            <a:off x="5481167" y="4215708"/>
            <a:ext cx="44528" cy="3843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1" name="椭圆 680"/>
          <p:cNvSpPr/>
          <p:nvPr userDrawn="1"/>
        </p:nvSpPr>
        <p:spPr>
          <a:xfrm rot="21097299" flipH="1">
            <a:off x="5439921" y="4078368"/>
            <a:ext cx="131234" cy="18672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2" name="椭圆 681"/>
          <p:cNvSpPr/>
          <p:nvPr userDrawn="1"/>
        </p:nvSpPr>
        <p:spPr>
          <a:xfrm rot="338316" flipH="1">
            <a:off x="5442233" y="4017773"/>
            <a:ext cx="40765" cy="7123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3" name="椭圆 682"/>
          <p:cNvSpPr/>
          <p:nvPr userDrawn="1"/>
        </p:nvSpPr>
        <p:spPr>
          <a:xfrm rot="3265848" flipH="1">
            <a:off x="5367418" y="400143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4" name="椭圆 683"/>
          <p:cNvSpPr/>
          <p:nvPr userDrawn="1"/>
        </p:nvSpPr>
        <p:spPr>
          <a:xfrm rot="3265848" flipH="1">
            <a:off x="5399244" y="4102103"/>
            <a:ext cx="34369" cy="29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椭圆 685"/>
          <p:cNvSpPr/>
          <p:nvPr userDrawn="1"/>
        </p:nvSpPr>
        <p:spPr>
          <a:xfrm rot="176448">
            <a:off x="6596380" y="289596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椭圆 686"/>
          <p:cNvSpPr/>
          <p:nvPr userDrawn="1"/>
        </p:nvSpPr>
        <p:spPr>
          <a:xfrm rot="176448">
            <a:off x="6851672" y="3000869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 userDrawn="1"/>
        </p:nvSpPr>
        <p:spPr>
          <a:xfrm rot="21361236">
            <a:off x="6807401" y="3075104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椭圆 688"/>
          <p:cNvSpPr/>
          <p:nvPr userDrawn="1"/>
        </p:nvSpPr>
        <p:spPr>
          <a:xfrm rot="19976448">
            <a:off x="6503769" y="3265485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0" name="椭圆 689"/>
          <p:cNvSpPr/>
          <p:nvPr userDrawn="1"/>
        </p:nvSpPr>
        <p:spPr>
          <a:xfrm rot="19976448">
            <a:off x="6746295" y="3232767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1" name="椭圆 690"/>
          <p:cNvSpPr/>
          <p:nvPr userDrawn="1"/>
        </p:nvSpPr>
        <p:spPr>
          <a:xfrm rot="19561236">
            <a:off x="6725376" y="3340989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2" name="椭圆 691"/>
          <p:cNvSpPr/>
          <p:nvPr userDrawn="1"/>
        </p:nvSpPr>
        <p:spPr>
          <a:xfrm rot="2291856" flipH="1">
            <a:off x="6754989" y="3132502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 userDrawn="1"/>
        </p:nvSpPr>
        <p:spPr>
          <a:xfrm rot="2291856" flipH="1">
            <a:off x="6603167" y="3110098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椭圆 693"/>
          <p:cNvSpPr/>
          <p:nvPr userDrawn="1"/>
        </p:nvSpPr>
        <p:spPr>
          <a:xfrm rot="2707068" flipH="1">
            <a:off x="6667585" y="3208211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5" name="椭圆 694"/>
          <p:cNvSpPr/>
          <p:nvPr userDrawn="1"/>
        </p:nvSpPr>
        <p:spPr>
          <a:xfrm rot="1234152">
            <a:off x="6458583" y="3516256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" name="椭圆 695"/>
          <p:cNvSpPr/>
          <p:nvPr userDrawn="1"/>
        </p:nvSpPr>
        <p:spPr>
          <a:xfrm rot="1234152">
            <a:off x="6629251" y="38615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7" name="椭圆 696"/>
          <p:cNvSpPr/>
          <p:nvPr userDrawn="1"/>
        </p:nvSpPr>
        <p:spPr>
          <a:xfrm rot="1234152">
            <a:off x="6678391" y="361947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8" name="椭圆 697"/>
          <p:cNvSpPr/>
          <p:nvPr userDrawn="1"/>
        </p:nvSpPr>
        <p:spPr>
          <a:xfrm rot="18334152">
            <a:off x="6628067" y="3722125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椭圆 698"/>
          <p:cNvSpPr/>
          <p:nvPr userDrawn="1"/>
        </p:nvSpPr>
        <p:spPr>
          <a:xfrm rot="1234152">
            <a:off x="6636043" y="3743368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0" name="椭圆 699"/>
          <p:cNvSpPr/>
          <p:nvPr userDrawn="1"/>
        </p:nvSpPr>
        <p:spPr>
          <a:xfrm rot="502701">
            <a:off x="6570856" y="358134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1" name="椭圆 700"/>
          <p:cNvSpPr/>
          <p:nvPr userDrawn="1"/>
        </p:nvSpPr>
        <p:spPr>
          <a:xfrm rot="1234152">
            <a:off x="6584973" y="3660198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/>
          <p:cNvSpPr/>
          <p:nvPr userDrawn="1"/>
        </p:nvSpPr>
        <p:spPr>
          <a:xfrm rot="21261684">
            <a:off x="6675616" y="3518013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/>
          <p:cNvSpPr/>
          <p:nvPr userDrawn="1"/>
        </p:nvSpPr>
        <p:spPr>
          <a:xfrm rot="1839080">
            <a:off x="6723163" y="3779905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/>
          <p:cNvSpPr/>
          <p:nvPr userDrawn="1"/>
        </p:nvSpPr>
        <p:spPr>
          <a:xfrm rot="18334152">
            <a:off x="6774583" y="3498812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 userDrawn="1"/>
        </p:nvSpPr>
        <p:spPr>
          <a:xfrm rot="18334152">
            <a:off x="6736763" y="3604024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 userDrawn="1"/>
        </p:nvSpPr>
        <p:spPr>
          <a:xfrm rot="6550902">
            <a:off x="6510234" y="3751117"/>
            <a:ext cx="248675" cy="2395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 userDrawn="1"/>
        </p:nvSpPr>
        <p:spPr>
          <a:xfrm rot="6550902">
            <a:off x="6475799" y="4047104"/>
            <a:ext cx="139341" cy="13424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 userDrawn="1"/>
        </p:nvSpPr>
        <p:spPr>
          <a:xfrm rot="6135690">
            <a:off x="6487074" y="3991013"/>
            <a:ext cx="94070" cy="75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 userDrawn="1"/>
        </p:nvSpPr>
        <p:spPr>
          <a:xfrm rot="10466310" flipH="1">
            <a:off x="6736202" y="4045959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 userDrawn="1"/>
        </p:nvSpPr>
        <p:spPr>
          <a:xfrm rot="10881522" flipH="1">
            <a:off x="6635584" y="4051782"/>
            <a:ext cx="54433" cy="684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1" name="椭圆 710"/>
          <p:cNvSpPr/>
          <p:nvPr userDrawn="1"/>
        </p:nvSpPr>
        <p:spPr>
          <a:xfrm rot="9408606">
            <a:off x="6494998" y="3572382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 userDrawn="1"/>
        </p:nvSpPr>
        <p:spPr>
          <a:xfrm rot="9408606">
            <a:off x="6212671" y="3487672"/>
            <a:ext cx="129605" cy="16218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 userDrawn="1"/>
        </p:nvSpPr>
        <p:spPr>
          <a:xfrm rot="9408606">
            <a:off x="6279192" y="3688070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 userDrawn="1"/>
        </p:nvSpPr>
        <p:spPr>
          <a:xfrm rot="4908606">
            <a:off x="6394328" y="3651744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 userDrawn="1"/>
        </p:nvSpPr>
        <p:spPr>
          <a:xfrm rot="9408606">
            <a:off x="6276049" y="3580501"/>
            <a:ext cx="127159" cy="15912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 userDrawn="1"/>
        </p:nvSpPr>
        <p:spPr>
          <a:xfrm rot="8677155">
            <a:off x="6358921" y="3256284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 userDrawn="1"/>
        </p:nvSpPr>
        <p:spPr>
          <a:xfrm rot="9408606">
            <a:off x="6243164" y="3534534"/>
            <a:ext cx="223054" cy="27912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 userDrawn="1"/>
        </p:nvSpPr>
        <p:spPr>
          <a:xfrm rot="7836138">
            <a:off x="6457116" y="3823838"/>
            <a:ext cx="60618" cy="5949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 userDrawn="1"/>
        </p:nvSpPr>
        <p:spPr>
          <a:xfrm rot="10013534">
            <a:off x="6262539" y="3641422"/>
            <a:ext cx="61375" cy="1122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 userDrawn="1"/>
        </p:nvSpPr>
        <p:spPr>
          <a:xfrm rot="4908606">
            <a:off x="6423954" y="394421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 userDrawn="1"/>
        </p:nvSpPr>
        <p:spPr>
          <a:xfrm rot="4908606">
            <a:off x="6393120" y="383549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 userDrawn="1"/>
        </p:nvSpPr>
        <p:spPr>
          <a:xfrm rot="17775658">
            <a:off x="6384224" y="4085724"/>
            <a:ext cx="173371" cy="16702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 userDrawn="1"/>
        </p:nvSpPr>
        <p:spPr>
          <a:xfrm rot="17360446">
            <a:off x="6196539" y="4150245"/>
            <a:ext cx="117044" cy="940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 userDrawn="1"/>
        </p:nvSpPr>
        <p:spPr>
          <a:xfrm rot="176448">
            <a:off x="6866846" y="342357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 userDrawn="1"/>
        </p:nvSpPr>
        <p:spPr>
          <a:xfrm rot="176448">
            <a:off x="7122138" y="3528482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 userDrawn="1"/>
        </p:nvSpPr>
        <p:spPr>
          <a:xfrm rot="21361236">
            <a:off x="7077867" y="3602716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椭圆 726"/>
          <p:cNvSpPr/>
          <p:nvPr userDrawn="1"/>
        </p:nvSpPr>
        <p:spPr>
          <a:xfrm rot="19976448">
            <a:off x="6774236" y="3793098"/>
            <a:ext cx="198724" cy="29979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椭圆 727"/>
          <p:cNvSpPr/>
          <p:nvPr userDrawn="1"/>
        </p:nvSpPr>
        <p:spPr>
          <a:xfrm rot="19976448">
            <a:off x="7016761" y="3760380"/>
            <a:ext cx="111352" cy="1679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椭圆 728"/>
          <p:cNvSpPr/>
          <p:nvPr userDrawn="1"/>
        </p:nvSpPr>
        <p:spPr>
          <a:xfrm rot="19561236">
            <a:off x="6995843" y="3868602"/>
            <a:ext cx="75174" cy="9458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0" name="椭圆 729"/>
          <p:cNvSpPr/>
          <p:nvPr userDrawn="1"/>
        </p:nvSpPr>
        <p:spPr>
          <a:xfrm rot="2291856" flipH="1">
            <a:off x="6873633" y="3637711"/>
            <a:ext cx="52483" cy="791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1" name="椭圆 730"/>
          <p:cNvSpPr/>
          <p:nvPr userDrawn="1"/>
        </p:nvSpPr>
        <p:spPr>
          <a:xfrm rot="2707068" flipH="1">
            <a:off x="6938051" y="3735823"/>
            <a:ext cx="68115" cy="5473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2" name="椭圆 731"/>
          <p:cNvSpPr/>
          <p:nvPr userDrawn="1"/>
        </p:nvSpPr>
        <p:spPr>
          <a:xfrm rot="1234152">
            <a:off x="6729050" y="4043869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3" name="椭圆 732"/>
          <p:cNvSpPr/>
          <p:nvPr userDrawn="1"/>
        </p:nvSpPr>
        <p:spPr>
          <a:xfrm rot="18334152">
            <a:off x="6898534" y="4249738"/>
            <a:ext cx="46536" cy="456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4" name="椭圆 733"/>
          <p:cNvSpPr/>
          <p:nvPr userDrawn="1"/>
        </p:nvSpPr>
        <p:spPr>
          <a:xfrm rot="502701">
            <a:off x="6841323" y="4108955"/>
            <a:ext cx="155949" cy="19514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5" name="椭圆 734"/>
          <p:cNvSpPr/>
          <p:nvPr userDrawn="1"/>
        </p:nvSpPr>
        <p:spPr>
          <a:xfrm rot="21261684">
            <a:off x="6946083" y="4045627"/>
            <a:ext cx="48442" cy="7445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6" name="椭圆 735"/>
          <p:cNvSpPr/>
          <p:nvPr userDrawn="1"/>
        </p:nvSpPr>
        <p:spPr>
          <a:xfrm rot="18334152">
            <a:off x="7045049" y="4026425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7" name="椭圆 736"/>
          <p:cNvSpPr/>
          <p:nvPr userDrawn="1"/>
        </p:nvSpPr>
        <p:spPr>
          <a:xfrm rot="18334152">
            <a:off x="7007229" y="4131637"/>
            <a:ext cx="35919" cy="3525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569029 w 2570257"/>
              <a:gd name="connsiteY0" fmla="*/ 0 h 2598058"/>
              <a:gd name="connsiteX1" fmla="*/ 0 w 2570257"/>
              <a:gd name="connsiteY1" fmla="*/ 2598058 h 259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307772 w 2309218"/>
              <a:gd name="connsiteY0" fmla="*/ 0 h 2322286"/>
              <a:gd name="connsiteX1" fmla="*/ 0 w 2309218"/>
              <a:gd name="connsiteY1" fmla="*/ 2322286 h 2322286"/>
              <a:gd name="connsiteX0" fmla="*/ 2307772 w 2307772"/>
              <a:gd name="connsiteY0" fmla="*/ 0 h 2322286"/>
              <a:gd name="connsiteX1" fmla="*/ 0 w 2307772"/>
              <a:gd name="connsiteY1" fmla="*/ 2322286 h 2322286"/>
              <a:gd name="connsiteX0" fmla="*/ 2438400 w 2438400"/>
              <a:gd name="connsiteY0" fmla="*/ 0 h 2177143"/>
              <a:gd name="connsiteX1" fmla="*/ 0 w 2438400"/>
              <a:gd name="connsiteY1" fmla="*/ 2177143 h 2177143"/>
              <a:gd name="connsiteX0" fmla="*/ 2510972 w 2510972"/>
              <a:gd name="connsiteY0" fmla="*/ 0 h 2162628"/>
              <a:gd name="connsiteX1" fmla="*/ 0 w 2510972"/>
              <a:gd name="connsiteY1" fmla="*/ 2162628 h 2162628"/>
              <a:gd name="connsiteX0" fmla="*/ 2510972 w 2510972"/>
              <a:gd name="connsiteY0" fmla="*/ 0 h 2162628"/>
              <a:gd name="connsiteX1" fmla="*/ 0 w 2510972"/>
              <a:gd name="connsiteY1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6" name="椭圆 745"/>
          <p:cNvSpPr/>
          <p:nvPr userDrawn="1"/>
        </p:nvSpPr>
        <p:spPr>
          <a:xfrm rot="5032083">
            <a:off x="11868000" y="252818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" name="椭圆 746"/>
          <p:cNvSpPr/>
          <p:nvPr userDrawn="1"/>
        </p:nvSpPr>
        <p:spPr>
          <a:xfrm rot="5032083">
            <a:off x="11902093" y="277675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8" name="椭圆 747"/>
          <p:cNvSpPr/>
          <p:nvPr userDrawn="1"/>
        </p:nvSpPr>
        <p:spPr>
          <a:xfrm rot="4616871">
            <a:off x="11876607" y="275998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9" name="椭圆 748"/>
          <p:cNvSpPr/>
          <p:nvPr userDrawn="1"/>
        </p:nvSpPr>
        <p:spPr>
          <a:xfrm rot="3232083">
            <a:off x="11532314" y="249883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0" name="椭圆 749"/>
          <p:cNvSpPr/>
          <p:nvPr userDrawn="1"/>
        </p:nvSpPr>
        <p:spPr>
          <a:xfrm rot="3232083">
            <a:off x="11684835" y="2717057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1" name="椭圆 750"/>
          <p:cNvSpPr/>
          <p:nvPr userDrawn="1"/>
        </p:nvSpPr>
        <p:spPr>
          <a:xfrm rot="2816871">
            <a:off x="11632920" y="272542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2" name="椭圆 751"/>
          <p:cNvSpPr/>
          <p:nvPr userDrawn="1"/>
        </p:nvSpPr>
        <p:spPr>
          <a:xfrm rot="7147491" flipH="1">
            <a:off x="11683512" y="2699722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3" name="椭圆 752"/>
          <p:cNvSpPr/>
          <p:nvPr userDrawn="1"/>
        </p:nvSpPr>
        <p:spPr>
          <a:xfrm rot="7562703" flipH="1">
            <a:off x="11760875" y="266818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4" name="椭圆 753"/>
          <p:cNvSpPr/>
          <p:nvPr userDrawn="1"/>
        </p:nvSpPr>
        <p:spPr>
          <a:xfrm rot="6089787">
            <a:off x="11368605" y="251464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5" name="椭圆 754"/>
          <p:cNvSpPr/>
          <p:nvPr userDrawn="1"/>
        </p:nvSpPr>
        <p:spPr>
          <a:xfrm rot="6089787">
            <a:off x="11309104" y="272104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6" name="椭圆 755"/>
          <p:cNvSpPr/>
          <p:nvPr userDrawn="1"/>
        </p:nvSpPr>
        <p:spPr>
          <a:xfrm rot="5358336">
            <a:off x="11327412" y="262179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7" name="椭圆 756"/>
          <p:cNvSpPr/>
          <p:nvPr userDrawn="1"/>
        </p:nvSpPr>
        <p:spPr>
          <a:xfrm rot="6089787">
            <a:off x="11198830" y="2643148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8" name="椭圆 757"/>
          <p:cNvSpPr/>
          <p:nvPr userDrawn="1"/>
        </p:nvSpPr>
        <p:spPr>
          <a:xfrm rot="4517319">
            <a:off x="11490104" y="2702476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9" name="椭圆 758"/>
          <p:cNvSpPr/>
          <p:nvPr userDrawn="1"/>
        </p:nvSpPr>
        <p:spPr>
          <a:xfrm rot="1589787">
            <a:off x="11542465" y="279537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0" name="椭圆 759"/>
          <p:cNvSpPr/>
          <p:nvPr userDrawn="1"/>
        </p:nvSpPr>
        <p:spPr>
          <a:xfrm rot="1589787">
            <a:off x="11445288" y="27770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1" name="椭圆 760"/>
          <p:cNvSpPr/>
          <p:nvPr userDrawn="1"/>
        </p:nvSpPr>
        <p:spPr>
          <a:xfrm rot="14264241">
            <a:off x="11324659" y="25542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2" name="组合 761"/>
          <p:cNvGrpSpPr/>
          <p:nvPr userDrawn="1"/>
        </p:nvGrpSpPr>
        <p:grpSpPr>
          <a:xfrm rot="599863">
            <a:off x="10653430" y="2690650"/>
            <a:ext cx="639819" cy="253634"/>
            <a:chOff x="10532127" y="1390185"/>
            <a:chExt cx="723329" cy="286738"/>
          </a:xfrm>
        </p:grpSpPr>
        <p:sp>
          <p:nvSpPr>
            <p:cNvPr id="796" name="椭圆 79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椭圆 79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椭圆 79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椭圆 79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椭圆 79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椭圆 80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3" name="组合 762"/>
          <p:cNvGrpSpPr/>
          <p:nvPr userDrawn="1"/>
        </p:nvGrpSpPr>
        <p:grpSpPr>
          <a:xfrm rot="1084302">
            <a:off x="10684730" y="2634194"/>
            <a:ext cx="511939" cy="282235"/>
            <a:chOff x="10613016" y="1673985"/>
            <a:chExt cx="511939" cy="282235"/>
          </a:xfrm>
        </p:grpSpPr>
        <p:sp>
          <p:nvSpPr>
            <p:cNvPr id="785" name="椭圆 784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椭圆 785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椭圆 786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椭圆 787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椭圆 788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椭圆 789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椭圆 790"/>
            <p:cNvSpPr/>
            <p:nvPr userDrawn="1"/>
          </p:nvSpPr>
          <p:spPr>
            <a:xfrm rot="9907023">
              <a:off x="10784129" y="1774327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椭圆 793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椭圆 794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4" name="组合 763"/>
          <p:cNvGrpSpPr/>
          <p:nvPr userDrawn="1"/>
        </p:nvGrpSpPr>
        <p:grpSpPr>
          <a:xfrm rot="599863">
            <a:off x="11774911" y="2810181"/>
            <a:ext cx="641382" cy="213126"/>
            <a:chOff x="10044947" y="1450855"/>
            <a:chExt cx="725096" cy="240943"/>
          </a:xfrm>
        </p:grpSpPr>
        <p:sp>
          <p:nvSpPr>
            <p:cNvPr id="781" name="椭圆 780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椭圆 781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椭圆 782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椭圆 783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5" name="椭圆 764"/>
          <p:cNvSpPr/>
          <p:nvPr userDrawn="1"/>
        </p:nvSpPr>
        <p:spPr>
          <a:xfrm rot="5032083">
            <a:off x="11444865" y="2838027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6" name="椭圆 765"/>
          <p:cNvSpPr/>
          <p:nvPr userDrawn="1"/>
        </p:nvSpPr>
        <p:spPr>
          <a:xfrm rot="3232083">
            <a:off x="11109180" y="2808676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7" name="组合 766"/>
          <p:cNvGrpSpPr/>
          <p:nvPr userDrawn="1"/>
        </p:nvGrpSpPr>
        <p:grpSpPr>
          <a:xfrm rot="599863">
            <a:off x="9792688" y="2513715"/>
            <a:ext cx="731948" cy="290055"/>
            <a:chOff x="10214170" y="2052450"/>
            <a:chExt cx="827482" cy="327913"/>
          </a:xfrm>
        </p:grpSpPr>
        <p:sp>
          <p:nvSpPr>
            <p:cNvPr id="768" name="椭圆 767"/>
            <p:cNvSpPr/>
            <p:nvPr userDrawn="1"/>
          </p:nvSpPr>
          <p:spPr>
            <a:xfrm rot="14722082" flipH="1">
              <a:off x="10348596" y="2042603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 userDrawn="1"/>
          </p:nvSpPr>
          <p:spPr>
            <a:xfrm rot="4432220">
              <a:off x="10901985" y="2236205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 userDrawn="1"/>
          </p:nvSpPr>
          <p:spPr>
            <a:xfrm rot="4017008">
              <a:off x="10864222" y="222623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 userDrawn="1"/>
          </p:nvSpPr>
          <p:spPr>
            <a:xfrm rot="2632220">
              <a:off x="10648385" y="2212380"/>
              <a:ext cx="111352" cy="1679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 userDrawn="1"/>
          </p:nvSpPr>
          <p:spPr>
            <a:xfrm rot="2217008">
              <a:off x="10586129" y="2235580"/>
              <a:ext cx="75174" cy="9458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 userDrawn="1"/>
          </p:nvSpPr>
          <p:spPr>
            <a:xfrm rot="6547628" flipH="1">
              <a:off x="10779341" y="203910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 userDrawn="1"/>
          </p:nvSpPr>
          <p:spPr>
            <a:xfrm rot="6962840" flipH="1">
              <a:off x="10713949" y="2147658"/>
              <a:ext cx="68115" cy="547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 userDrawn="1"/>
          </p:nvSpPr>
          <p:spPr>
            <a:xfrm rot="5489924">
              <a:off x="10258600" y="2045014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 userDrawn="1"/>
          </p:nvSpPr>
          <p:spPr>
            <a:xfrm rot="989924">
              <a:off x="10226872" y="2271073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椭圆 776"/>
            <p:cNvSpPr/>
            <p:nvPr userDrawn="1"/>
          </p:nvSpPr>
          <p:spPr>
            <a:xfrm rot="4758473">
              <a:off x="10233769" y="217239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椭圆 777"/>
            <p:cNvSpPr/>
            <p:nvPr userDrawn="1"/>
          </p:nvSpPr>
          <p:spPr>
            <a:xfrm rot="3917456">
              <a:off x="10421076" y="2240537"/>
              <a:ext cx="48442" cy="7445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9" name="椭圆 778"/>
            <p:cNvSpPr/>
            <p:nvPr userDrawn="1"/>
          </p:nvSpPr>
          <p:spPr>
            <a:xfrm rot="989924">
              <a:off x="10494298" y="2335075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椭圆 779"/>
            <p:cNvSpPr/>
            <p:nvPr userDrawn="1"/>
          </p:nvSpPr>
          <p:spPr>
            <a:xfrm rot="989924">
              <a:off x="10382504" y="2333707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3" name="椭圆 802"/>
          <p:cNvSpPr/>
          <p:nvPr userDrawn="1"/>
        </p:nvSpPr>
        <p:spPr>
          <a:xfrm rot="16567917" flipH="1">
            <a:off x="208423" y="256327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4" name="椭圆 803"/>
          <p:cNvSpPr/>
          <p:nvPr userDrawn="1"/>
        </p:nvSpPr>
        <p:spPr>
          <a:xfrm rot="16567917" flipH="1">
            <a:off x="251615" y="2811843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5" name="椭圆 804"/>
          <p:cNvSpPr/>
          <p:nvPr userDrawn="1"/>
        </p:nvSpPr>
        <p:spPr>
          <a:xfrm rot="16983129" flipH="1">
            <a:off x="309102" y="279507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6" name="椭圆 805"/>
          <p:cNvSpPr/>
          <p:nvPr userDrawn="1"/>
        </p:nvSpPr>
        <p:spPr>
          <a:xfrm rot="18367917" flipH="1">
            <a:off x="544109" y="253392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7" name="椭圆 806"/>
          <p:cNvSpPr/>
          <p:nvPr userDrawn="1"/>
        </p:nvSpPr>
        <p:spPr>
          <a:xfrm rot="18367917" flipH="1">
            <a:off x="468873" y="2752144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8" name="椭圆 807"/>
          <p:cNvSpPr/>
          <p:nvPr userDrawn="1"/>
        </p:nvSpPr>
        <p:spPr>
          <a:xfrm rot="18783129" flipH="1">
            <a:off x="552789" y="2760510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9" name="椭圆 808"/>
          <p:cNvSpPr/>
          <p:nvPr userDrawn="1"/>
        </p:nvSpPr>
        <p:spPr>
          <a:xfrm rot="14452509">
            <a:off x="392911" y="273480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0" name="椭圆 809"/>
          <p:cNvSpPr/>
          <p:nvPr userDrawn="1"/>
        </p:nvSpPr>
        <p:spPr>
          <a:xfrm rot="14037297">
            <a:off x="431078" y="2703274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1" name="椭圆 810"/>
          <p:cNvSpPr/>
          <p:nvPr userDrawn="1"/>
        </p:nvSpPr>
        <p:spPr>
          <a:xfrm rot="15510213" flipH="1">
            <a:off x="745655" y="254973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2" name="椭圆 811"/>
          <p:cNvSpPr/>
          <p:nvPr userDrawn="1"/>
        </p:nvSpPr>
        <p:spPr>
          <a:xfrm rot="15510213" flipH="1">
            <a:off x="805156" y="275612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3" name="椭圆 812"/>
          <p:cNvSpPr/>
          <p:nvPr userDrawn="1"/>
        </p:nvSpPr>
        <p:spPr>
          <a:xfrm rot="16241664" flipH="1">
            <a:off x="786848" y="2656880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4" name="椭圆 813"/>
          <p:cNvSpPr/>
          <p:nvPr userDrawn="1"/>
        </p:nvSpPr>
        <p:spPr>
          <a:xfrm rot="15510213" flipH="1">
            <a:off x="856072" y="26782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5" name="椭圆 814"/>
          <p:cNvSpPr/>
          <p:nvPr userDrawn="1"/>
        </p:nvSpPr>
        <p:spPr>
          <a:xfrm rot="17082681" flipH="1">
            <a:off x="719251" y="273756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6" name="椭圆 815"/>
          <p:cNvSpPr/>
          <p:nvPr userDrawn="1"/>
        </p:nvSpPr>
        <p:spPr>
          <a:xfrm rot="20010213" flipH="1">
            <a:off x="677967" y="283046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7" name="椭圆 816"/>
          <p:cNvSpPr/>
          <p:nvPr userDrawn="1"/>
        </p:nvSpPr>
        <p:spPr>
          <a:xfrm rot="20010213" flipH="1">
            <a:off x="775144" y="2812104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椭圆 817"/>
          <p:cNvSpPr/>
          <p:nvPr userDrawn="1"/>
        </p:nvSpPr>
        <p:spPr>
          <a:xfrm rot="7335759" flipH="1">
            <a:off x="789601" y="258936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3" name="椭圆 852"/>
          <p:cNvSpPr/>
          <p:nvPr userDrawn="1"/>
        </p:nvSpPr>
        <p:spPr>
          <a:xfrm rot="14452509">
            <a:off x="993073" y="2969029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4" name="椭圆 853"/>
          <p:cNvSpPr/>
          <p:nvPr userDrawn="1"/>
        </p:nvSpPr>
        <p:spPr>
          <a:xfrm rot="7335759" flipH="1">
            <a:off x="1374109" y="26833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椭圆 854"/>
          <p:cNvSpPr/>
          <p:nvPr userDrawn="1"/>
        </p:nvSpPr>
        <p:spPr>
          <a:xfrm rot="11835759" flipH="1">
            <a:off x="1483735" y="2872044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椭圆 855"/>
          <p:cNvSpPr/>
          <p:nvPr userDrawn="1"/>
        </p:nvSpPr>
        <p:spPr>
          <a:xfrm rot="7335759" flipH="1">
            <a:off x="1446269" y="2751742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椭圆 856"/>
          <p:cNvSpPr/>
          <p:nvPr userDrawn="1"/>
        </p:nvSpPr>
        <p:spPr>
          <a:xfrm rot="8067210" flipH="1">
            <a:off x="1152505" y="277805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椭圆 857"/>
          <p:cNvSpPr/>
          <p:nvPr userDrawn="1"/>
        </p:nvSpPr>
        <p:spPr>
          <a:xfrm rot="6730831" flipH="1">
            <a:off x="1514571" y="2737176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2" name="椭圆 841"/>
          <p:cNvSpPr/>
          <p:nvPr userDrawn="1"/>
        </p:nvSpPr>
        <p:spPr>
          <a:xfrm rot="15510213" flipH="1">
            <a:off x="1195469" y="2845963"/>
            <a:ext cx="114642" cy="1434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3" name="椭圆 842"/>
          <p:cNvSpPr/>
          <p:nvPr userDrawn="1"/>
        </p:nvSpPr>
        <p:spPr>
          <a:xfrm rot="20010213" flipH="1">
            <a:off x="1065480" y="283260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4" name="椭圆 843"/>
          <p:cNvSpPr/>
          <p:nvPr userDrawn="1"/>
        </p:nvSpPr>
        <p:spPr>
          <a:xfrm rot="15510213" flipH="1">
            <a:off x="1091188" y="2835480"/>
            <a:ext cx="112478" cy="14075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5" name="椭圆 844"/>
          <p:cNvSpPr/>
          <p:nvPr userDrawn="1"/>
        </p:nvSpPr>
        <p:spPr>
          <a:xfrm rot="14905285" flipH="1">
            <a:off x="1124154" y="2905411"/>
            <a:ext cx="54289" cy="992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6" name="椭圆 845"/>
          <p:cNvSpPr/>
          <p:nvPr userDrawn="1"/>
        </p:nvSpPr>
        <p:spPr>
          <a:xfrm rot="10193463" flipH="1">
            <a:off x="1088424" y="2749770"/>
            <a:ext cx="219965" cy="21191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7" name="椭圆 846"/>
          <p:cNvSpPr/>
          <p:nvPr userDrawn="1"/>
        </p:nvSpPr>
        <p:spPr>
          <a:xfrm rot="10193463" flipH="1">
            <a:off x="1361744" y="2752465"/>
            <a:ext cx="123254" cy="118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8" name="椭圆 847"/>
          <p:cNvSpPr/>
          <p:nvPr userDrawn="1"/>
        </p:nvSpPr>
        <p:spPr>
          <a:xfrm rot="10608675" flipH="1">
            <a:off x="1308740" y="2756568"/>
            <a:ext cx="83209" cy="6686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9" name="椭圆 848"/>
          <p:cNvSpPr/>
          <p:nvPr userDrawn="1"/>
        </p:nvSpPr>
        <p:spPr>
          <a:xfrm rot="5862843">
            <a:off x="1358300" y="2880098"/>
            <a:ext cx="48149" cy="6058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0" name="椭圆 849"/>
          <p:cNvSpPr/>
          <p:nvPr userDrawn="1"/>
        </p:nvSpPr>
        <p:spPr>
          <a:xfrm rot="8908227" flipH="1">
            <a:off x="1176994" y="2698467"/>
            <a:ext cx="53620" cy="5262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1" name="椭圆 850"/>
          <p:cNvSpPr/>
          <p:nvPr userDrawn="1"/>
        </p:nvSpPr>
        <p:spPr>
          <a:xfrm rot="11835759" flipH="1">
            <a:off x="1288827" y="268453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2" name="椭圆 851"/>
          <p:cNvSpPr/>
          <p:nvPr userDrawn="1"/>
        </p:nvSpPr>
        <p:spPr>
          <a:xfrm rot="20568707" flipH="1">
            <a:off x="1405145" y="2680512"/>
            <a:ext cx="153355" cy="1477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8" name="椭圆 837"/>
          <p:cNvSpPr/>
          <p:nvPr userDrawn="1"/>
        </p:nvSpPr>
        <p:spPr>
          <a:xfrm rot="7335759" flipH="1">
            <a:off x="-10901" y="2909696"/>
            <a:ext cx="137945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9" name="椭圆 838"/>
          <p:cNvSpPr/>
          <p:nvPr userDrawn="1"/>
        </p:nvSpPr>
        <p:spPr>
          <a:xfrm rot="7335759" flipH="1">
            <a:off x="-137671" y="2854835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0" name="椭圆 839"/>
          <p:cNvSpPr/>
          <p:nvPr userDrawn="1"/>
        </p:nvSpPr>
        <p:spPr>
          <a:xfrm rot="11835759" flipH="1">
            <a:off x="93607" y="303691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1" name="椭圆 840"/>
          <p:cNvSpPr/>
          <p:nvPr userDrawn="1"/>
        </p:nvSpPr>
        <p:spPr>
          <a:xfrm rot="20983919" flipH="1">
            <a:off x="380095" y="2922637"/>
            <a:ext cx="103531" cy="8319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2" name="椭圆 821"/>
          <p:cNvSpPr/>
          <p:nvPr userDrawn="1"/>
        </p:nvSpPr>
        <p:spPr>
          <a:xfrm rot="16567917" flipH="1">
            <a:off x="631558" y="287311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3" name="椭圆 822"/>
          <p:cNvSpPr/>
          <p:nvPr userDrawn="1"/>
        </p:nvSpPr>
        <p:spPr>
          <a:xfrm rot="18367917" flipH="1">
            <a:off x="967243" y="284376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椭圆 824"/>
          <p:cNvSpPr/>
          <p:nvPr userDrawn="1"/>
        </p:nvSpPr>
        <p:spPr>
          <a:xfrm rot="6278055">
            <a:off x="2270176" y="25030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6" name="椭圆 825"/>
          <p:cNvSpPr/>
          <p:nvPr userDrawn="1"/>
        </p:nvSpPr>
        <p:spPr>
          <a:xfrm rot="16567917" flipH="1">
            <a:off x="1772982" y="2760586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7" name="椭圆 826"/>
          <p:cNvSpPr/>
          <p:nvPr userDrawn="1"/>
        </p:nvSpPr>
        <p:spPr>
          <a:xfrm rot="16983129" flipH="1">
            <a:off x="1830469" y="2743813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8" name="椭圆 827"/>
          <p:cNvSpPr/>
          <p:nvPr userDrawn="1"/>
        </p:nvSpPr>
        <p:spPr>
          <a:xfrm rot="18367917" flipH="1">
            <a:off x="1990238" y="2700888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9" name="椭圆 828"/>
          <p:cNvSpPr/>
          <p:nvPr userDrawn="1"/>
        </p:nvSpPr>
        <p:spPr>
          <a:xfrm rot="18783129" flipH="1">
            <a:off x="2074156" y="270925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0" name="椭圆 829"/>
          <p:cNvSpPr/>
          <p:nvPr userDrawn="1"/>
        </p:nvSpPr>
        <p:spPr>
          <a:xfrm rot="14452509">
            <a:off x="1894409" y="2566131"/>
            <a:ext cx="46424" cy="7003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椭圆 830"/>
          <p:cNvSpPr/>
          <p:nvPr userDrawn="1"/>
        </p:nvSpPr>
        <p:spPr>
          <a:xfrm rot="14037297">
            <a:off x="1952444" y="2652016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2" name="椭圆 831"/>
          <p:cNvSpPr/>
          <p:nvPr userDrawn="1"/>
        </p:nvSpPr>
        <p:spPr>
          <a:xfrm rot="15510213" flipH="1">
            <a:off x="2267022" y="2498477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3" name="椭圆 832"/>
          <p:cNvSpPr/>
          <p:nvPr userDrawn="1"/>
        </p:nvSpPr>
        <p:spPr>
          <a:xfrm rot="20010213" flipH="1">
            <a:off x="2413945" y="2683131"/>
            <a:ext cx="41163" cy="404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4" name="椭圆 833"/>
          <p:cNvSpPr/>
          <p:nvPr userDrawn="1"/>
        </p:nvSpPr>
        <p:spPr>
          <a:xfrm rot="16241664" flipH="1">
            <a:off x="2308213" y="2605623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5" name="椭圆 834"/>
          <p:cNvSpPr/>
          <p:nvPr userDrawn="1"/>
        </p:nvSpPr>
        <p:spPr>
          <a:xfrm rot="17082681" flipH="1">
            <a:off x="2240618" y="2686307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6" name="椭圆 835"/>
          <p:cNvSpPr/>
          <p:nvPr userDrawn="1"/>
        </p:nvSpPr>
        <p:spPr>
          <a:xfrm rot="20010213" flipH="1">
            <a:off x="2199334" y="2779206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7" name="椭圆 836"/>
          <p:cNvSpPr/>
          <p:nvPr userDrawn="1"/>
        </p:nvSpPr>
        <p:spPr>
          <a:xfrm rot="20010213" flipH="1">
            <a:off x="2296509" y="2760847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6" name="椭圆 915"/>
          <p:cNvSpPr/>
          <p:nvPr userDrawn="1"/>
        </p:nvSpPr>
        <p:spPr>
          <a:xfrm rot="6125221">
            <a:off x="11874967" y="3722975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椭圆 916"/>
          <p:cNvSpPr/>
          <p:nvPr userDrawn="1"/>
        </p:nvSpPr>
        <p:spPr>
          <a:xfrm rot="6125221">
            <a:off x="11849799" y="3960582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椭圆 917"/>
          <p:cNvSpPr/>
          <p:nvPr userDrawn="1"/>
        </p:nvSpPr>
        <p:spPr>
          <a:xfrm rot="5710009">
            <a:off x="11841786" y="3933307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椭圆 918"/>
          <p:cNvSpPr/>
          <p:nvPr userDrawn="1"/>
        </p:nvSpPr>
        <p:spPr>
          <a:xfrm rot="4325221">
            <a:off x="11565286" y="3590143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椭圆 919"/>
          <p:cNvSpPr/>
          <p:nvPr userDrawn="1"/>
        </p:nvSpPr>
        <p:spPr>
          <a:xfrm rot="4325221">
            <a:off x="11662097" y="3835951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椭圆 920"/>
          <p:cNvSpPr/>
          <p:nvPr userDrawn="1"/>
        </p:nvSpPr>
        <p:spPr>
          <a:xfrm rot="3910009">
            <a:off x="10418223" y="3234968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椭圆 921"/>
          <p:cNvSpPr/>
          <p:nvPr userDrawn="1"/>
        </p:nvSpPr>
        <p:spPr>
          <a:xfrm rot="8240629" flipH="1">
            <a:off x="10904882" y="335687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椭圆 922"/>
          <p:cNvSpPr/>
          <p:nvPr userDrawn="1"/>
        </p:nvSpPr>
        <p:spPr>
          <a:xfrm rot="8655841" flipH="1">
            <a:off x="11766223" y="3809837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4" name="椭圆 923"/>
          <p:cNvSpPr/>
          <p:nvPr userDrawn="1"/>
        </p:nvSpPr>
        <p:spPr>
          <a:xfrm rot="7182925">
            <a:off x="11420259" y="3550382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椭圆 924"/>
          <p:cNvSpPr/>
          <p:nvPr userDrawn="1"/>
        </p:nvSpPr>
        <p:spPr>
          <a:xfrm rot="7182925">
            <a:off x="11299211" y="3727828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椭圆 925"/>
          <p:cNvSpPr/>
          <p:nvPr userDrawn="1"/>
        </p:nvSpPr>
        <p:spPr>
          <a:xfrm rot="6451474">
            <a:off x="11347632" y="363927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椭圆 926"/>
          <p:cNvSpPr/>
          <p:nvPr userDrawn="1"/>
        </p:nvSpPr>
        <p:spPr>
          <a:xfrm rot="7182925">
            <a:off x="11205720" y="3626779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椭圆 927"/>
          <p:cNvSpPr/>
          <p:nvPr userDrawn="1"/>
        </p:nvSpPr>
        <p:spPr>
          <a:xfrm rot="5610457">
            <a:off x="11496015" y="3754593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椭圆 928"/>
          <p:cNvSpPr/>
          <p:nvPr userDrawn="1"/>
        </p:nvSpPr>
        <p:spPr>
          <a:xfrm rot="2682925">
            <a:off x="11522403" y="3858345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椭圆 929"/>
          <p:cNvSpPr/>
          <p:nvPr userDrawn="1"/>
        </p:nvSpPr>
        <p:spPr>
          <a:xfrm rot="2682925">
            <a:off x="11435838" y="3810523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椭圆 930"/>
          <p:cNvSpPr/>
          <p:nvPr userDrawn="1"/>
        </p:nvSpPr>
        <p:spPr>
          <a:xfrm rot="15357379">
            <a:off x="11366124" y="3574291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2" name="组合 931"/>
          <p:cNvGrpSpPr/>
          <p:nvPr userDrawn="1"/>
        </p:nvGrpSpPr>
        <p:grpSpPr>
          <a:xfrm rot="1693001">
            <a:off x="10660664" y="3570388"/>
            <a:ext cx="639819" cy="253634"/>
            <a:chOff x="10532127" y="1390185"/>
            <a:chExt cx="723329" cy="286738"/>
          </a:xfrm>
        </p:grpSpPr>
        <p:sp>
          <p:nvSpPr>
            <p:cNvPr id="933" name="椭圆 932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4" name="椭圆 933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5" name="椭圆 934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椭圆 935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椭圆 936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椭圆 937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9" name="组合 938"/>
          <p:cNvGrpSpPr/>
          <p:nvPr userDrawn="1"/>
        </p:nvGrpSpPr>
        <p:grpSpPr>
          <a:xfrm rot="2177440">
            <a:off x="10819870" y="4197918"/>
            <a:ext cx="909258" cy="507894"/>
            <a:chOff x="10613016" y="1673985"/>
            <a:chExt cx="909258" cy="507894"/>
          </a:xfrm>
        </p:grpSpPr>
        <p:sp>
          <p:nvSpPr>
            <p:cNvPr id="940" name="椭圆 939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椭圆 940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椭圆 941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椭圆 942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椭圆 943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椭圆 944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椭圆 945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椭圆 946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8" name="椭圆 947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椭圆 948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椭圆 949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1" name="组合 950"/>
          <p:cNvGrpSpPr/>
          <p:nvPr userDrawn="1"/>
        </p:nvGrpSpPr>
        <p:grpSpPr>
          <a:xfrm rot="1693001">
            <a:off x="11126055" y="3795714"/>
            <a:ext cx="641382" cy="213126"/>
            <a:chOff x="10044947" y="1450855"/>
            <a:chExt cx="725096" cy="240943"/>
          </a:xfrm>
        </p:grpSpPr>
        <p:sp>
          <p:nvSpPr>
            <p:cNvPr id="952" name="椭圆 951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椭圆 952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椭圆 953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椭圆 954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6" name="椭圆 955"/>
          <p:cNvSpPr/>
          <p:nvPr userDrawn="1"/>
        </p:nvSpPr>
        <p:spPr>
          <a:xfrm rot="6125221">
            <a:off x="11376173" y="388498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7" name="椭圆 956"/>
          <p:cNvSpPr/>
          <p:nvPr userDrawn="1"/>
        </p:nvSpPr>
        <p:spPr>
          <a:xfrm rot="4325221">
            <a:off x="11066493" y="3752158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188621" y="1495605"/>
            <a:ext cx="3605860" cy="1693002"/>
            <a:chOff x="4188621" y="1495605"/>
            <a:chExt cx="3605860" cy="1693002"/>
          </a:xfrm>
        </p:grpSpPr>
        <p:cxnSp>
          <p:nvCxnSpPr>
            <p:cNvPr id="968" name="直接连接符 967"/>
            <p:cNvCxnSpPr/>
            <p:nvPr userDrawn="1"/>
          </p:nvCxnSpPr>
          <p:spPr>
            <a:xfrm flipH="1">
              <a:off x="7473990" y="2561160"/>
              <a:ext cx="320491" cy="453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/>
            <p:cNvCxnSpPr/>
            <p:nvPr userDrawn="1"/>
          </p:nvCxnSpPr>
          <p:spPr>
            <a:xfrm flipH="1" flipV="1">
              <a:off x="7157093" y="3102332"/>
              <a:ext cx="380693" cy="862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/>
            <p:cNvCxnSpPr/>
            <p:nvPr userDrawn="1"/>
          </p:nvCxnSpPr>
          <p:spPr>
            <a:xfrm>
              <a:off x="4759617" y="1646180"/>
              <a:ext cx="135371" cy="636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/>
            <p:cNvCxnSpPr/>
            <p:nvPr userDrawn="1"/>
          </p:nvCxnSpPr>
          <p:spPr>
            <a:xfrm>
              <a:off x="4188621" y="2338926"/>
              <a:ext cx="365752" cy="5950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/>
            <p:cNvCxnSpPr/>
            <p:nvPr userDrawn="1"/>
          </p:nvCxnSpPr>
          <p:spPr>
            <a:xfrm>
              <a:off x="4412681" y="1883428"/>
              <a:ext cx="280693" cy="109547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/>
            <p:cNvCxnSpPr/>
            <p:nvPr userDrawn="1"/>
          </p:nvCxnSpPr>
          <p:spPr>
            <a:xfrm flipH="1">
              <a:off x="7158114" y="1495605"/>
              <a:ext cx="239672" cy="107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/>
            <p:cNvCxnSpPr/>
            <p:nvPr userDrawn="1"/>
          </p:nvCxnSpPr>
          <p:spPr>
            <a:xfrm flipH="1">
              <a:off x="7081412" y="2264263"/>
              <a:ext cx="248362" cy="7672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/>
            <p:cNvCxnSpPr/>
            <p:nvPr userDrawn="1"/>
          </p:nvCxnSpPr>
          <p:spPr>
            <a:xfrm flipV="1">
              <a:off x="4664366" y="2813058"/>
              <a:ext cx="124826" cy="728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6" name="组合 1015"/>
            <p:cNvGrpSpPr/>
            <p:nvPr userDrawn="1"/>
          </p:nvGrpSpPr>
          <p:grpSpPr>
            <a:xfrm rot="10468752">
              <a:off x="4932958" y="2500956"/>
              <a:ext cx="909258" cy="395622"/>
              <a:chOff x="10613016" y="1554285"/>
              <a:chExt cx="909258" cy="627594"/>
            </a:xfrm>
            <a:solidFill>
              <a:schemeClr val="bg1"/>
            </a:solidFill>
          </p:grpSpPr>
          <p:sp>
            <p:nvSpPr>
              <p:cNvPr id="1017" name="椭圆 1016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椭圆 1019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椭圆 1020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椭圆 1021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椭圆 1022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椭圆 1023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5" name="椭圆 1024"/>
              <p:cNvSpPr/>
              <p:nvPr userDrawn="1"/>
            </p:nvSpPr>
            <p:spPr>
              <a:xfrm rot="11607471">
                <a:off x="10928623" y="1554285"/>
                <a:ext cx="53620" cy="52629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椭圆 1025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椭圆 1026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文本框 1027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41000">
                      <a:srgbClr val="0F0B32"/>
                    </a:gs>
                    <a:gs pos="61000">
                      <a:srgbClr val="0F0C33">
                        <a:alpha val="33000"/>
                      </a:srgbClr>
                    </a:gs>
                    <a:gs pos="79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3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41000">
                    <a:srgbClr val="0F0B32"/>
                  </a:gs>
                  <a:gs pos="61000">
                    <a:srgbClr val="0F0C33">
                      <a:alpha val="33000"/>
                    </a:srgbClr>
                  </a:gs>
                  <a:gs pos="79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1029" name="任意多边形 1028"/>
          <p:cNvSpPr/>
          <p:nvPr userDrawn="1"/>
        </p:nvSpPr>
        <p:spPr>
          <a:xfrm>
            <a:off x="4978177" y="1478053"/>
            <a:ext cx="2059991" cy="3158846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" fmla="*/ 525846 w 1535496"/>
              <a:gd name="connsiteY0" fmla="*/ 2438400 h 2438400"/>
              <a:gd name="connsiteX1" fmla="*/ 1497396 w 1535496"/>
              <a:gd name="connsiteY1" fmla="*/ 2047875 h 2438400"/>
              <a:gd name="connsiteX2" fmla="*/ 449646 w 1535496"/>
              <a:gd name="connsiteY2" fmla="*/ 1533525 h 2438400"/>
              <a:gd name="connsiteX3" fmla="*/ 1468821 w 1535496"/>
              <a:gd name="connsiteY3" fmla="*/ 923925 h 2438400"/>
              <a:gd name="connsiteX4" fmla="*/ 66 w 1535496"/>
              <a:gd name="connsiteY4" fmla="*/ 459105 h 2438400"/>
              <a:gd name="connsiteX5" fmla="*/ 1535496 w 1535496"/>
              <a:gd name="connsiteY5" fmla="*/ 0 h 2438400"/>
              <a:gd name="connsiteX0" fmla="*/ 530817 w 1540467"/>
              <a:gd name="connsiteY0" fmla="*/ 2438400 h 2438400"/>
              <a:gd name="connsiteX1" fmla="*/ 1502367 w 1540467"/>
              <a:gd name="connsiteY1" fmla="*/ 2047875 h 2438400"/>
              <a:gd name="connsiteX2" fmla="*/ 454617 w 1540467"/>
              <a:gd name="connsiteY2" fmla="*/ 1533525 h 2438400"/>
              <a:gd name="connsiteX3" fmla="*/ 1473792 w 1540467"/>
              <a:gd name="connsiteY3" fmla="*/ 923925 h 2438400"/>
              <a:gd name="connsiteX4" fmla="*/ 5037 w 1540467"/>
              <a:gd name="connsiteY4" fmla="*/ 459105 h 2438400"/>
              <a:gd name="connsiteX5" fmla="*/ 1540467 w 1540467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89 w 1540639"/>
              <a:gd name="connsiteY0" fmla="*/ 2438400 h 2438400"/>
              <a:gd name="connsiteX1" fmla="*/ 1502539 w 1540639"/>
              <a:gd name="connsiteY1" fmla="*/ 2047875 h 2438400"/>
              <a:gd name="connsiteX2" fmla="*/ 768500 w 1540639"/>
              <a:gd name="connsiteY2" fmla="*/ 1509997 h 2438400"/>
              <a:gd name="connsiteX3" fmla="*/ 1473964 w 1540639"/>
              <a:gd name="connsiteY3" fmla="*/ 923925 h 2438400"/>
              <a:gd name="connsiteX4" fmla="*/ 5209 w 1540639"/>
              <a:gd name="connsiteY4" fmla="*/ 459105 h 2438400"/>
              <a:gd name="connsiteX5" fmla="*/ 1540639 w 1540639"/>
              <a:gd name="connsiteY5" fmla="*/ 0 h 2438400"/>
              <a:gd name="connsiteX0" fmla="*/ 530989 w 1590164"/>
              <a:gd name="connsiteY0" fmla="*/ 2438400 h 2438400"/>
              <a:gd name="connsiteX1" fmla="*/ 1588810 w 1590164"/>
              <a:gd name="connsiteY1" fmla="*/ 2094932 h 2438400"/>
              <a:gd name="connsiteX2" fmla="*/ 768500 w 1590164"/>
              <a:gd name="connsiteY2" fmla="*/ 1509997 h 2438400"/>
              <a:gd name="connsiteX3" fmla="*/ 1473964 w 1590164"/>
              <a:gd name="connsiteY3" fmla="*/ 923925 h 2438400"/>
              <a:gd name="connsiteX4" fmla="*/ 5209 w 1590164"/>
              <a:gd name="connsiteY4" fmla="*/ 459105 h 2438400"/>
              <a:gd name="connsiteX5" fmla="*/ 1540639 w 1590164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0164" h="2438400">
                <a:moveTo>
                  <a:pt x="530989" y="2438400"/>
                </a:moveTo>
                <a:cubicBezTo>
                  <a:pt x="1023114" y="2318543"/>
                  <a:pt x="1549225" y="2249666"/>
                  <a:pt x="1588810" y="2094932"/>
                </a:cubicBezTo>
                <a:cubicBezTo>
                  <a:pt x="1628395" y="1940198"/>
                  <a:pt x="787641" y="1705165"/>
                  <a:pt x="768500" y="1509997"/>
                </a:cubicBezTo>
                <a:cubicBezTo>
                  <a:pt x="749359" y="1314829"/>
                  <a:pt x="1601179" y="1099074"/>
                  <a:pt x="1473964" y="923925"/>
                </a:cubicBezTo>
                <a:cubicBezTo>
                  <a:pt x="1346749" y="748776"/>
                  <a:pt x="-97343" y="704533"/>
                  <a:pt x="5209" y="459105"/>
                </a:cubicBezTo>
                <a:cubicBezTo>
                  <a:pt x="107761" y="213677"/>
                  <a:pt x="1099314" y="15875"/>
                  <a:pt x="1540639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7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80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2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25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25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25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25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75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75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75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75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75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75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75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75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7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7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75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75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25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2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25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125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25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125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25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25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25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11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17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5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75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75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17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5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175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17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7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17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5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75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0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5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1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1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0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1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7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4" dur="1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5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75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1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0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75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1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5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75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7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7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5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175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7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7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1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5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75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75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75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5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5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9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0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5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0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5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0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75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5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6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75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0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75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75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5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75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0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75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4" dur="75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5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7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0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7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5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7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4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5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6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1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0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125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12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5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125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2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0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12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125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5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125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9" dur="125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0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1" dur="12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125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5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125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125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0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125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5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0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6" dur="7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9" dur="11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2" dur="9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5" dur="14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8" dur="1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1" dur="16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740" grpId="0" animBg="1"/>
      <p:bldP spid="741" grpId="0" animBg="1"/>
      <p:bldP spid="746" grpId="0" animBg="1"/>
      <p:bldP spid="747" grpId="0" animBg="1"/>
      <p:bldP spid="748" grpId="0" animBg="1"/>
      <p:bldP spid="749" grpId="0" animBg="1"/>
      <p:bldP spid="750" grpId="0" animBg="1"/>
      <p:bldP spid="751" grpId="0" animBg="1"/>
      <p:bldP spid="752" grpId="0" animBg="1"/>
      <p:bldP spid="753" grpId="0" animBg="1"/>
      <p:bldP spid="754" grpId="0" animBg="1"/>
      <p:bldP spid="755" grpId="0" animBg="1"/>
      <p:bldP spid="756" grpId="0" animBg="1"/>
      <p:bldP spid="757" grpId="0" animBg="1"/>
      <p:bldP spid="758" grpId="0" animBg="1"/>
      <p:bldP spid="759" grpId="0" animBg="1"/>
      <p:bldP spid="760" grpId="0" animBg="1"/>
      <p:bldP spid="761" grpId="0" animBg="1"/>
      <p:bldP spid="765" grpId="0" animBg="1"/>
      <p:bldP spid="766" grpId="0" animBg="1"/>
      <p:bldP spid="803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53" grpId="0" animBg="1"/>
      <p:bldP spid="854" grpId="0" animBg="1"/>
      <p:bldP spid="855" grpId="0" animBg="1"/>
      <p:bldP spid="856" grpId="0" animBg="1"/>
      <p:bldP spid="857" grpId="0" animBg="1"/>
      <p:bldP spid="858" grpId="0" animBg="1"/>
      <p:bldP spid="842" grpId="0" animBg="1"/>
      <p:bldP spid="843" grpId="0" animBg="1"/>
      <p:bldP spid="844" grpId="0" animBg="1"/>
      <p:bldP spid="845" grpId="0" animBg="1"/>
      <p:bldP spid="846" grpId="0" animBg="1"/>
      <p:bldP spid="847" grpId="0" animBg="1"/>
      <p:bldP spid="848" grpId="0" animBg="1"/>
      <p:bldP spid="849" grpId="0" animBg="1"/>
      <p:bldP spid="850" grpId="0" animBg="1"/>
      <p:bldP spid="851" grpId="0" animBg="1"/>
      <p:bldP spid="852" grpId="0" animBg="1"/>
      <p:bldP spid="838" grpId="0" animBg="1"/>
      <p:bldP spid="839" grpId="0" animBg="1"/>
      <p:bldP spid="840" grpId="0" animBg="1"/>
      <p:bldP spid="841" grpId="0" animBg="1"/>
      <p:bldP spid="822" grpId="0" animBg="1"/>
      <p:bldP spid="823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  <p:bldP spid="833" grpId="0" animBg="1"/>
      <p:bldP spid="834" grpId="0" animBg="1"/>
      <p:bldP spid="835" grpId="0" animBg="1"/>
      <p:bldP spid="836" grpId="0" animBg="1"/>
      <p:bldP spid="837" grpId="0" animBg="1"/>
      <p:bldP spid="859" grpId="0" animBg="1"/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  <p:bldP spid="868" grpId="0" animBg="1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99" grpId="0" animBg="1"/>
      <p:bldP spid="900" grpId="0" animBg="1"/>
      <p:bldP spid="916" grpId="0" animBg="1"/>
      <p:bldP spid="917" grpId="0" animBg="1"/>
      <p:bldP spid="918" grpId="0" animBg="1"/>
      <p:bldP spid="919" grpId="0" animBg="1"/>
      <p:bldP spid="920" grpId="0" animBg="1"/>
      <p:bldP spid="923" grpId="0" animBg="1"/>
      <p:bldP spid="925" grpId="0" animBg="1"/>
      <p:bldP spid="926" grpId="0" animBg="1"/>
      <p:bldP spid="927" grpId="0" animBg="1"/>
      <p:bldP spid="928" grpId="0" animBg="1"/>
      <p:bldP spid="929" grpId="0" animBg="1"/>
      <p:bldP spid="930" grpId="0" animBg="1"/>
      <p:bldP spid="956" grpId="0" animBg="1"/>
      <p:bldP spid="957" grpId="0" animBg="1"/>
      <p:bldP spid="1028" grpId="0"/>
      <p:bldP spid="102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9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 userDrawn="1"/>
        </p:nvCxnSpPr>
        <p:spPr>
          <a:xfrm rot="993570" flipV="1">
            <a:off x="8319967" y="2540279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 rot="993570">
            <a:off x="4658749" y="1838345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56" name="椭圆 5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椭圆 6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椭圆 10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993570">
            <a:off x="2066354" y="2655266"/>
            <a:ext cx="4383112" cy="1612786"/>
            <a:chOff x="-7176394" y="5545761"/>
            <a:chExt cx="4383112" cy="1612786"/>
          </a:xfrm>
        </p:grpSpPr>
        <p:cxnSp>
          <p:nvCxnSpPr>
            <p:cNvPr id="109" name="直接连接符 108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连接符 112"/>
          <p:cNvCxnSpPr/>
          <p:nvPr userDrawn="1"/>
        </p:nvCxnSpPr>
        <p:spPr>
          <a:xfrm rot="993570" flipV="1">
            <a:off x="1989993" y="2540278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993570" flipH="1">
            <a:off x="3570440" y="2404111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993570" flipH="1">
            <a:off x="470153" y="1774379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993570" flipV="1">
            <a:off x="2898684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993570" flipH="1">
            <a:off x="1703954" y="1958424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993570" flipH="1">
            <a:off x="2054073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993570" flipV="1">
            <a:off x="2264474" y="174151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993570" flipV="1">
            <a:off x="2240486" y="2281573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1505798"/>
            <a:ext cx="11430000" cy="19050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4" name="椭圆 163"/>
          <p:cNvSpPr/>
          <p:nvPr/>
        </p:nvSpPr>
        <p:spPr>
          <a:xfrm rot="20654048">
            <a:off x="4877880" y="2050873"/>
            <a:ext cx="1219631" cy="19863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5" name="椭圆 164"/>
          <p:cNvSpPr/>
          <p:nvPr/>
        </p:nvSpPr>
        <p:spPr>
          <a:xfrm rot="20654048">
            <a:off x="4955628" y="1936635"/>
            <a:ext cx="1219631" cy="218161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6" name="椭圆 165"/>
          <p:cNvSpPr/>
          <p:nvPr/>
        </p:nvSpPr>
        <p:spPr>
          <a:xfrm rot="20654048">
            <a:off x="5067860" y="1788309"/>
            <a:ext cx="1219631" cy="243003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7" name="椭圆 166"/>
          <p:cNvSpPr/>
          <p:nvPr/>
        </p:nvSpPr>
        <p:spPr>
          <a:xfrm rot="20654048">
            <a:off x="5230686" y="1658302"/>
            <a:ext cx="1219631" cy="2617972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8" name="椭圆 167"/>
          <p:cNvSpPr/>
          <p:nvPr/>
        </p:nvSpPr>
        <p:spPr>
          <a:xfrm rot="20654048">
            <a:off x="5431936" y="1543445"/>
            <a:ext cx="1212327" cy="2715233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69" name="椭圆 168"/>
          <p:cNvSpPr/>
          <p:nvPr/>
        </p:nvSpPr>
        <p:spPr>
          <a:xfrm rot="20654048">
            <a:off x="5704773" y="1440622"/>
            <a:ext cx="1071209" cy="2824990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0" name="椭圆 169"/>
          <p:cNvSpPr/>
          <p:nvPr/>
        </p:nvSpPr>
        <p:spPr>
          <a:xfrm rot="20654048">
            <a:off x="5989091" y="1420766"/>
            <a:ext cx="917425" cy="273099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1" name="椭圆 170"/>
          <p:cNvSpPr/>
          <p:nvPr/>
        </p:nvSpPr>
        <p:spPr>
          <a:xfrm rot="20654048">
            <a:off x="6336850" y="1451196"/>
            <a:ext cx="644902" cy="257084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2" name="椭圆 171"/>
          <p:cNvSpPr/>
          <p:nvPr/>
        </p:nvSpPr>
        <p:spPr>
          <a:xfrm rot="20654048">
            <a:off x="6649153" y="1517331"/>
            <a:ext cx="517811" cy="2308545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3" name="椭圆 172"/>
          <p:cNvSpPr/>
          <p:nvPr/>
        </p:nvSpPr>
        <p:spPr>
          <a:xfrm rot="20654048">
            <a:off x="6997171" y="1652334"/>
            <a:ext cx="296596" cy="1888598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4" name="椭圆 173"/>
          <p:cNvSpPr/>
          <p:nvPr/>
        </p:nvSpPr>
        <p:spPr>
          <a:xfrm rot="20654048">
            <a:off x="7332180" y="1824249"/>
            <a:ext cx="109980" cy="1409981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5" name="椭圆 174"/>
          <p:cNvSpPr/>
          <p:nvPr/>
        </p:nvSpPr>
        <p:spPr>
          <a:xfrm rot="20690346">
            <a:off x="7584517" y="2047916"/>
            <a:ext cx="52684" cy="813947"/>
          </a:xfrm>
          <a:prstGeom prst="ellipse">
            <a:avLst/>
          </a:prstGeom>
          <a:ln w="25400">
            <a:gradFill>
              <a:gsLst>
                <a:gs pos="0">
                  <a:srgbClr val="05DAE3"/>
                </a:gs>
                <a:gs pos="31000">
                  <a:srgbClr val="05DAE3">
                    <a:alpha val="59000"/>
                  </a:srgbClr>
                </a:gs>
                <a:gs pos="47335">
                  <a:srgbClr val="05DAE3"/>
                </a:gs>
                <a:gs pos="64000">
                  <a:srgbClr val="05DAE3">
                    <a:alpha val="3800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glow rad="127000">
              <a:srgbClr val="05DAE3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 userDrawn="1"/>
        </p:nvSpPr>
        <p:spPr>
          <a:xfrm>
            <a:off x="4976993" y="1635905"/>
            <a:ext cx="2526766" cy="2526340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99000"/>
                </a:schemeClr>
              </a:gs>
              <a:gs pos="21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 176"/>
          <p:cNvSpPr/>
          <p:nvPr userDrawn="1"/>
        </p:nvSpPr>
        <p:spPr>
          <a:xfrm>
            <a:off x="-573379" y="1861201"/>
            <a:ext cx="13627510" cy="2171260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171260">
                <a:moveTo>
                  <a:pt x="0" y="1408042"/>
                </a:moveTo>
                <a:cubicBezTo>
                  <a:pt x="1015181" y="685371"/>
                  <a:pt x="3264310" y="-145453"/>
                  <a:pt x="4542504" y="21695"/>
                </a:cubicBezTo>
                <a:cubicBezTo>
                  <a:pt x="5820698" y="188843"/>
                  <a:pt x="7570839" y="1776752"/>
                  <a:pt x="9085007" y="2056971"/>
                </a:cubicBezTo>
                <a:cubicBezTo>
                  <a:pt x="10599175" y="2337190"/>
                  <a:pt x="12206748" y="2056972"/>
                  <a:pt x="13627510" y="1703011"/>
                </a:cubicBezTo>
              </a:path>
            </a:pathLst>
          </a:cu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chemeClr val="bg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 177"/>
          <p:cNvSpPr/>
          <p:nvPr userDrawn="1"/>
        </p:nvSpPr>
        <p:spPr>
          <a:xfrm>
            <a:off x="8615681" y="3270893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B40F5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 178"/>
          <p:cNvSpPr/>
          <p:nvPr userDrawn="1"/>
        </p:nvSpPr>
        <p:spPr>
          <a:xfrm>
            <a:off x="8083277" y="3890139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05DAE3"/>
                </a:gs>
                <a:gs pos="79000">
                  <a:srgbClr val="B40F5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0" name="直接连接符 179"/>
          <p:cNvCxnSpPr/>
          <p:nvPr userDrawn="1"/>
        </p:nvCxnSpPr>
        <p:spPr>
          <a:xfrm rot="993570" flipH="1">
            <a:off x="3661302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/>
        </p:nvCxnSpPr>
        <p:spPr>
          <a:xfrm rot="993570" flipH="1">
            <a:off x="724928" y="2437388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/>
        </p:nvCxnSpPr>
        <p:spPr>
          <a:xfrm rot="993570" flipV="1">
            <a:off x="8009166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/>
        </p:nvCxnSpPr>
        <p:spPr>
          <a:xfrm rot="993570" flipH="1">
            <a:off x="7164555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/>
        </p:nvCxnSpPr>
        <p:spPr>
          <a:xfrm rot="993570" flipH="1">
            <a:off x="8771784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任意多边形 184"/>
          <p:cNvSpPr/>
          <p:nvPr userDrawn="1"/>
        </p:nvSpPr>
        <p:spPr>
          <a:xfrm flipV="1">
            <a:off x="-402951" y="1618511"/>
            <a:ext cx="13627510" cy="2323281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1394372 h 2157590"/>
              <a:gd name="connsiteX1" fmla="*/ 4542504 w 13627510"/>
              <a:gd name="connsiteY1" fmla="*/ 8025 h 2157590"/>
              <a:gd name="connsiteX2" fmla="*/ 9085007 w 13627510"/>
              <a:gd name="connsiteY2" fmla="*/ 2043301 h 2157590"/>
              <a:gd name="connsiteX3" fmla="*/ 13627510 w 13627510"/>
              <a:gd name="connsiteY3" fmla="*/ 1689341 h 2157590"/>
              <a:gd name="connsiteX0" fmla="*/ 0 w 13627510"/>
              <a:gd name="connsiteY0" fmla="*/ 1523929 h 2296674"/>
              <a:gd name="connsiteX1" fmla="*/ 4615075 w 13627510"/>
              <a:gd name="connsiteY1" fmla="*/ 6954 h 2296674"/>
              <a:gd name="connsiteX2" fmla="*/ 9085007 w 13627510"/>
              <a:gd name="connsiteY2" fmla="*/ 2172858 h 2296674"/>
              <a:gd name="connsiteX3" fmla="*/ 13627510 w 13627510"/>
              <a:gd name="connsiteY3" fmla="*/ 1818898 h 2296674"/>
              <a:gd name="connsiteX0" fmla="*/ 0 w 13627510"/>
              <a:gd name="connsiteY0" fmla="*/ 1526208 h 2310611"/>
              <a:gd name="connsiteX1" fmla="*/ 4615075 w 13627510"/>
              <a:gd name="connsiteY1" fmla="*/ 9233 h 2310611"/>
              <a:gd name="connsiteX2" fmla="*/ 8896322 w 13627510"/>
              <a:gd name="connsiteY2" fmla="*/ 2189652 h 2310611"/>
              <a:gd name="connsiteX3" fmla="*/ 13627510 w 13627510"/>
              <a:gd name="connsiteY3" fmla="*/ 1821177 h 2310611"/>
              <a:gd name="connsiteX0" fmla="*/ 0 w 13627510"/>
              <a:gd name="connsiteY0" fmla="*/ 1526208 h 2323281"/>
              <a:gd name="connsiteX1" fmla="*/ 4615075 w 13627510"/>
              <a:gd name="connsiteY1" fmla="*/ 9233 h 2323281"/>
              <a:gd name="connsiteX2" fmla="*/ 8896322 w 13627510"/>
              <a:gd name="connsiteY2" fmla="*/ 2189652 h 2323281"/>
              <a:gd name="connsiteX3" fmla="*/ 13627510 w 13627510"/>
              <a:gd name="connsiteY3" fmla="*/ 1821177 h 232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323281">
                <a:moveTo>
                  <a:pt x="0" y="1526208"/>
                </a:moveTo>
                <a:cubicBezTo>
                  <a:pt x="1015181" y="803537"/>
                  <a:pt x="3132355" y="-101341"/>
                  <a:pt x="4615075" y="9233"/>
                </a:cubicBezTo>
                <a:cubicBezTo>
                  <a:pt x="6097795" y="119807"/>
                  <a:pt x="7423278" y="1858633"/>
                  <a:pt x="8896322" y="2189652"/>
                </a:cubicBezTo>
                <a:cubicBezTo>
                  <a:pt x="10369366" y="2520671"/>
                  <a:pt x="12206748" y="2175138"/>
                  <a:pt x="13627510" y="1821177"/>
                </a:cubicBezTo>
              </a:path>
            </a:pathLst>
          </a:custGeom>
          <a:noFill/>
          <a:ln w="50800">
            <a:gradFill>
              <a:gsLst>
                <a:gs pos="1400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bg1">
                    <a:lumMod val="85000"/>
                  </a:schemeClr>
                </a:gs>
                <a:gs pos="74980">
                  <a:schemeClr val="bg1">
                    <a:lumMod val="65000"/>
                    <a:alpha val="1700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1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7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8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9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6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6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8" grpId="1" animBg="1"/>
      <p:bldP spid="179" grpId="0" animBg="1"/>
      <p:bldP spid="179" grpId="1" animBg="1"/>
      <p:bldP spid="18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449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768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7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 userDrawn="1"/>
        </p:nvCxnSpPr>
        <p:spPr>
          <a:xfrm rot="993570" flipV="1">
            <a:off x="8319967" y="2540279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 rot="993570">
            <a:off x="4658749" y="1838345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56" name="椭圆 5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椭圆 6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椭圆 10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993570">
            <a:off x="2066354" y="2655266"/>
            <a:ext cx="4383112" cy="1612786"/>
            <a:chOff x="-7176394" y="5545761"/>
            <a:chExt cx="4383112" cy="1612786"/>
          </a:xfrm>
        </p:grpSpPr>
        <p:cxnSp>
          <p:nvCxnSpPr>
            <p:cNvPr id="109" name="直接连接符 108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连接符 112"/>
          <p:cNvCxnSpPr/>
          <p:nvPr userDrawn="1"/>
        </p:nvCxnSpPr>
        <p:spPr>
          <a:xfrm rot="993570" flipV="1">
            <a:off x="1989993" y="2540278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993570" flipH="1">
            <a:off x="3570440" y="2404111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993570" flipH="1">
            <a:off x="470153" y="1774379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993570" flipV="1">
            <a:off x="2898684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993570" flipH="1">
            <a:off x="1703954" y="1958424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993570" flipH="1">
            <a:off x="2054073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993570" flipV="1">
            <a:off x="2264474" y="174151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993570" flipV="1">
            <a:off x="2240486" y="2281573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1505798"/>
            <a:ext cx="11430000" cy="19050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组合 162"/>
          <p:cNvGrpSpPr/>
          <p:nvPr userDrawn="1"/>
        </p:nvGrpSpPr>
        <p:grpSpPr>
          <a:xfrm>
            <a:off x="4877880" y="1420766"/>
            <a:ext cx="2759320" cy="2855508"/>
            <a:chOff x="3959121" y="1001486"/>
            <a:chExt cx="4664352" cy="4826948"/>
          </a:xfrm>
          <a:effectLst>
            <a:outerShdw dist="317500" dir="5400000" sx="90000" sy="-19000" rotWithShape="0">
              <a:prstClr val="black">
                <a:alpha val="16000"/>
              </a:prstClr>
            </a:outerShdw>
          </a:effectLst>
        </p:grpSpPr>
        <p:sp useBgFill="1">
          <p:nvSpPr>
            <p:cNvPr id="164" name="椭圆 163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5" name="椭圆 164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6" name="椭圆 165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7" name="椭圆 166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8" name="椭圆 167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9" name="椭圆 168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0" name="椭圆 169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1" name="椭圆 170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2" name="椭圆 171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3" name="椭圆 172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4" name="椭圆 173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5" name="椭圆 174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椭圆 175"/>
          <p:cNvSpPr/>
          <p:nvPr userDrawn="1"/>
        </p:nvSpPr>
        <p:spPr>
          <a:xfrm>
            <a:off x="4976993" y="1635905"/>
            <a:ext cx="2526766" cy="2526340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99000"/>
                </a:schemeClr>
              </a:gs>
              <a:gs pos="21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 176"/>
          <p:cNvSpPr/>
          <p:nvPr userDrawn="1"/>
        </p:nvSpPr>
        <p:spPr>
          <a:xfrm>
            <a:off x="-573379" y="1861201"/>
            <a:ext cx="13627510" cy="2171260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171260">
                <a:moveTo>
                  <a:pt x="0" y="1408042"/>
                </a:moveTo>
                <a:cubicBezTo>
                  <a:pt x="1015181" y="685371"/>
                  <a:pt x="3264310" y="-145453"/>
                  <a:pt x="4542504" y="21695"/>
                </a:cubicBezTo>
                <a:cubicBezTo>
                  <a:pt x="5820698" y="188843"/>
                  <a:pt x="7570839" y="1776752"/>
                  <a:pt x="9085007" y="2056971"/>
                </a:cubicBezTo>
                <a:cubicBezTo>
                  <a:pt x="10599175" y="2337190"/>
                  <a:pt x="12206748" y="2056972"/>
                  <a:pt x="13627510" y="1703011"/>
                </a:cubicBezTo>
              </a:path>
            </a:pathLst>
          </a:cu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chemeClr val="bg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 177"/>
          <p:cNvSpPr/>
          <p:nvPr userDrawn="1"/>
        </p:nvSpPr>
        <p:spPr>
          <a:xfrm>
            <a:off x="8615681" y="3270893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B40F5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 178"/>
          <p:cNvSpPr/>
          <p:nvPr userDrawn="1"/>
        </p:nvSpPr>
        <p:spPr>
          <a:xfrm>
            <a:off x="8083277" y="3890139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0 h 763218"/>
              <a:gd name="connsiteX1" fmla="*/ 9085007 w 13627510"/>
              <a:gd name="connsiteY1" fmla="*/ 648929 h 763218"/>
              <a:gd name="connsiteX2" fmla="*/ 13627510 w 13627510"/>
              <a:gd name="connsiteY2" fmla="*/ 294969 h 763218"/>
              <a:gd name="connsiteX0" fmla="*/ 0 w 4542503"/>
              <a:gd name="connsiteY0" fmla="*/ 353960 h 468249"/>
              <a:gd name="connsiteX1" fmla="*/ 4542503 w 4542503"/>
              <a:gd name="connsiteY1" fmla="*/ 0 h 46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05DAE3"/>
                </a:gs>
                <a:gs pos="79000">
                  <a:srgbClr val="B40F5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0" name="直接连接符 179"/>
          <p:cNvCxnSpPr/>
          <p:nvPr userDrawn="1"/>
        </p:nvCxnSpPr>
        <p:spPr>
          <a:xfrm rot="993570" flipH="1">
            <a:off x="3661302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/>
        </p:nvCxnSpPr>
        <p:spPr>
          <a:xfrm rot="993570" flipH="1">
            <a:off x="724928" y="2437388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/>
        </p:nvCxnSpPr>
        <p:spPr>
          <a:xfrm rot="993570" flipV="1">
            <a:off x="8009166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/>
        </p:nvCxnSpPr>
        <p:spPr>
          <a:xfrm rot="993570" flipH="1">
            <a:off x="7164555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/>
        </p:nvCxnSpPr>
        <p:spPr>
          <a:xfrm rot="993570" flipH="1">
            <a:off x="8771784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任意多边形 184"/>
          <p:cNvSpPr/>
          <p:nvPr userDrawn="1"/>
        </p:nvSpPr>
        <p:spPr>
          <a:xfrm flipV="1">
            <a:off x="-402951" y="1618511"/>
            <a:ext cx="13627510" cy="2323281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" fmla="*/ 0 w 12329652"/>
              <a:gd name="connsiteY0" fmla="*/ 1315042 h 2261692"/>
              <a:gd name="connsiteX1" fmla="*/ 3362633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15042 h 2391644"/>
              <a:gd name="connsiteX1" fmla="*/ 3362633 w 12329652"/>
              <a:gd name="connsiteY1" fmla="*/ 17184 h 2391644"/>
              <a:gd name="connsiteX2" fmla="*/ 7787149 w 12329652"/>
              <a:gd name="connsiteY2" fmla="*/ 2140951 h 2391644"/>
              <a:gd name="connsiteX3" fmla="*/ 12329652 w 12329652"/>
              <a:gd name="connsiteY3" fmla="*/ 1786991 h 2391644"/>
              <a:gd name="connsiteX0" fmla="*/ 0 w 12329652"/>
              <a:gd name="connsiteY0" fmla="*/ 1315042 h 2313519"/>
              <a:gd name="connsiteX1" fmla="*/ 3362633 w 12329652"/>
              <a:gd name="connsiteY1" fmla="*/ 17184 h 2313519"/>
              <a:gd name="connsiteX2" fmla="*/ 7787149 w 12329652"/>
              <a:gd name="connsiteY2" fmla="*/ 2140951 h 2313519"/>
              <a:gd name="connsiteX3" fmla="*/ 12329652 w 12329652"/>
              <a:gd name="connsiteY3" fmla="*/ 1786991 h 2313519"/>
              <a:gd name="connsiteX0" fmla="*/ 0 w 12329652"/>
              <a:gd name="connsiteY0" fmla="*/ 1315042 h 2261692"/>
              <a:gd name="connsiteX1" fmla="*/ 3539614 w 12329652"/>
              <a:gd name="connsiteY1" fmla="*/ 17184 h 2261692"/>
              <a:gd name="connsiteX2" fmla="*/ 7787149 w 12329652"/>
              <a:gd name="connsiteY2" fmla="*/ 2140951 h 2261692"/>
              <a:gd name="connsiteX3" fmla="*/ 12329652 w 12329652"/>
              <a:gd name="connsiteY3" fmla="*/ 1786991 h 2261692"/>
              <a:gd name="connsiteX0" fmla="*/ 0 w 12329652"/>
              <a:gd name="connsiteY0" fmla="*/ 1300578 h 2247228"/>
              <a:gd name="connsiteX1" fmla="*/ 3539614 w 12329652"/>
              <a:gd name="connsiteY1" fmla="*/ 2720 h 2247228"/>
              <a:gd name="connsiteX2" fmla="*/ 7787149 w 12329652"/>
              <a:gd name="connsiteY2" fmla="*/ 2126487 h 2247228"/>
              <a:gd name="connsiteX3" fmla="*/ 12329652 w 12329652"/>
              <a:gd name="connsiteY3" fmla="*/ 1772527 h 2247228"/>
              <a:gd name="connsiteX0" fmla="*/ 0 w 12890091"/>
              <a:gd name="connsiteY0" fmla="*/ 1484099 h 2253769"/>
              <a:gd name="connsiteX1" fmla="*/ 4100053 w 12890091"/>
              <a:gd name="connsiteY1" fmla="*/ 9261 h 2253769"/>
              <a:gd name="connsiteX2" fmla="*/ 8347588 w 12890091"/>
              <a:gd name="connsiteY2" fmla="*/ 2133028 h 2253769"/>
              <a:gd name="connsiteX3" fmla="*/ 12890091 w 12890091"/>
              <a:gd name="connsiteY3" fmla="*/ 1779068 h 2253769"/>
              <a:gd name="connsiteX0" fmla="*/ 0 w 12890091"/>
              <a:gd name="connsiteY0" fmla="*/ 1489050 h 2258720"/>
              <a:gd name="connsiteX1" fmla="*/ 4100053 w 12890091"/>
              <a:gd name="connsiteY1" fmla="*/ 14212 h 2258720"/>
              <a:gd name="connsiteX2" fmla="*/ 8347588 w 12890091"/>
              <a:gd name="connsiteY2" fmla="*/ 2137979 h 2258720"/>
              <a:gd name="connsiteX3" fmla="*/ 12890091 w 12890091"/>
              <a:gd name="connsiteY3" fmla="*/ 1784019 h 2258720"/>
              <a:gd name="connsiteX0" fmla="*/ 0 w 12890091"/>
              <a:gd name="connsiteY0" fmla="*/ 1494752 h 2264422"/>
              <a:gd name="connsiteX1" fmla="*/ 4100053 w 12890091"/>
              <a:gd name="connsiteY1" fmla="*/ 19914 h 2264422"/>
              <a:gd name="connsiteX2" fmla="*/ 8347588 w 12890091"/>
              <a:gd name="connsiteY2" fmla="*/ 2143681 h 2264422"/>
              <a:gd name="connsiteX3" fmla="*/ 12890091 w 12890091"/>
              <a:gd name="connsiteY3" fmla="*/ 1789721 h 2264422"/>
              <a:gd name="connsiteX0" fmla="*/ 0 w 13627510"/>
              <a:gd name="connsiteY0" fmla="*/ 1484100 h 2253770"/>
              <a:gd name="connsiteX1" fmla="*/ 4837472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484100 h 2253770"/>
              <a:gd name="connsiteX1" fmla="*/ 4483511 w 13627510"/>
              <a:gd name="connsiteY1" fmla="*/ 9262 h 2253770"/>
              <a:gd name="connsiteX2" fmla="*/ 9085007 w 13627510"/>
              <a:gd name="connsiteY2" fmla="*/ 2133029 h 2253770"/>
              <a:gd name="connsiteX3" fmla="*/ 13627510 w 13627510"/>
              <a:gd name="connsiteY3" fmla="*/ 1779069 h 2253770"/>
              <a:gd name="connsiteX0" fmla="*/ 0 w 13627510"/>
              <a:gd name="connsiteY0" fmla="*/ 1367402 h 2128471"/>
              <a:gd name="connsiteX1" fmla="*/ 4070556 w 13627510"/>
              <a:gd name="connsiteY1" fmla="*/ 10551 h 2128471"/>
              <a:gd name="connsiteX2" fmla="*/ 9085007 w 13627510"/>
              <a:gd name="connsiteY2" fmla="*/ 2016331 h 2128471"/>
              <a:gd name="connsiteX3" fmla="*/ 13627510 w 13627510"/>
              <a:gd name="connsiteY3" fmla="*/ 1662371 h 2128471"/>
              <a:gd name="connsiteX0" fmla="*/ 0 w 13627510"/>
              <a:gd name="connsiteY0" fmla="*/ 1379211 h 2140280"/>
              <a:gd name="connsiteX1" fmla="*/ 4070556 w 13627510"/>
              <a:gd name="connsiteY1" fmla="*/ 22360 h 2140280"/>
              <a:gd name="connsiteX2" fmla="*/ 9085007 w 13627510"/>
              <a:gd name="connsiteY2" fmla="*/ 2028140 h 2140280"/>
              <a:gd name="connsiteX3" fmla="*/ 13627510 w 13627510"/>
              <a:gd name="connsiteY3" fmla="*/ 1674180 h 2140280"/>
              <a:gd name="connsiteX0" fmla="*/ 0 w 13627510"/>
              <a:gd name="connsiteY0" fmla="*/ 1408042 h 2171260"/>
              <a:gd name="connsiteX1" fmla="*/ 4542504 w 13627510"/>
              <a:gd name="connsiteY1" fmla="*/ 21695 h 2171260"/>
              <a:gd name="connsiteX2" fmla="*/ 9085007 w 13627510"/>
              <a:gd name="connsiteY2" fmla="*/ 2056971 h 2171260"/>
              <a:gd name="connsiteX3" fmla="*/ 13627510 w 13627510"/>
              <a:gd name="connsiteY3" fmla="*/ 1703011 h 2171260"/>
              <a:gd name="connsiteX0" fmla="*/ 0 w 13627510"/>
              <a:gd name="connsiteY0" fmla="*/ 1394372 h 2157590"/>
              <a:gd name="connsiteX1" fmla="*/ 4542504 w 13627510"/>
              <a:gd name="connsiteY1" fmla="*/ 8025 h 2157590"/>
              <a:gd name="connsiteX2" fmla="*/ 9085007 w 13627510"/>
              <a:gd name="connsiteY2" fmla="*/ 2043301 h 2157590"/>
              <a:gd name="connsiteX3" fmla="*/ 13627510 w 13627510"/>
              <a:gd name="connsiteY3" fmla="*/ 1689341 h 2157590"/>
              <a:gd name="connsiteX0" fmla="*/ 0 w 13627510"/>
              <a:gd name="connsiteY0" fmla="*/ 1523929 h 2296674"/>
              <a:gd name="connsiteX1" fmla="*/ 4615075 w 13627510"/>
              <a:gd name="connsiteY1" fmla="*/ 6954 h 2296674"/>
              <a:gd name="connsiteX2" fmla="*/ 9085007 w 13627510"/>
              <a:gd name="connsiteY2" fmla="*/ 2172858 h 2296674"/>
              <a:gd name="connsiteX3" fmla="*/ 13627510 w 13627510"/>
              <a:gd name="connsiteY3" fmla="*/ 1818898 h 2296674"/>
              <a:gd name="connsiteX0" fmla="*/ 0 w 13627510"/>
              <a:gd name="connsiteY0" fmla="*/ 1526208 h 2310611"/>
              <a:gd name="connsiteX1" fmla="*/ 4615075 w 13627510"/>
              <a:gd name="connsiteY1" fmla="*/ 9233 h 2310611"/>
              <a:gd name="connsiteX2" fmla="*/ 8896322 w 13627510"/>
              <a:gd name="connsiteY2" fmla="*/ 2189652 h 2310611"/>
              <a:gd name="connsiteX3" fmla="*/ 13627510 w 13627510"/>
              <a:gd name="connsiteY3" fmla="*/ 1821177 h 2310611"/>
              <a:gd name="connsiteX0" fmla="*/ 0 w 13627510"/>
              <a:gd name="connsiteY0" fmla="*/ 1526208 h 2323281"/>
              <a:gd name="connsiteX1" fmla="*/ 4615075 w 13627510"/>
              <a:gd name="connsiteY1" fmla="*/ 9233 h 2323281"/>
              <a:gd name="connsiteX2" fmla="*/ 8896322 w 13627510"/>
              <a:gd name="connsiteY2" fmla="*/ 2189652 h 2323281"/>
              <a:gd name="connsiteX3" fmla="*/ 13627510 w 13627510"/>
              <a:gd name="connsiteY3" fmla="*/ 1821177 h 232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7510" h="2323281">
                <a:moveTo>
                  <a:pt x="0" y="1526208"/>
                </a:moveTo>
                <a:cubicBezTo>
                  <a:pt x="1015181" y="803537"/>
                  <a:pt x="3132355" y="-101341"/>
                  <a:pt x="4615075" y="9233"/>
                </a:cubicBezTo>
                <a:cubicBezTo>
                  <a:pt x="6097795" y="119807"/>
                  <a:pt x="7423278" y="1858633"/>
                  <a:pt x="8896322" y="2189652"/>
                </a:cubicBezTo>
                <a:cubicBezTo>
                  <a:pt x="10369366" y="2520671"/>
                  <a:pt x="12206748" y="2175138"/>
                  <a:pt x="13627510" y="1821177"/>
                </a:cubicBezTo>
              </a:path>
            </a:pathLst>
          </a:custGeom>
          <a:noFill/>
          <a:ln w="50800">
            <a:gradFill>
              <a:gsLst>
                <a:gs pos="1400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bg1">
                    <a:lumMod val="85000"/>
                  </a:schemeClr>
                </a:gs>
                <a:gs pos="74980">
                  <a:schemeClr val="bg1">
                    <a:lumMod val="65000"/>
                    <a:alpha val="1700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836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1565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0" name="组合 239"/>
          <p:cNvGrpSpPr/>
          <p:nvPr userDrawn="1"/>
        </p:nvGrpSpPr>
        <p:grpSpPr>
          <a:xfrm>
            <a:off x="-247650" y="-5118937"/>
            <a:ext cx="12992100" cy="11571374"/>
            <a:chOff x="1066800" y="-3956887"/>
            <a:chExt cx="10058400" cy="11571374"/>
          </a:xfrm>
        </p:grpSpPr>
        <p:sp useBgFill="1">
          <p:nvSpPr>
            <p:cNvPr id="241" name="菱形 240"/>
            <p:cNvSpPr/>
            <p:nvPr/>
          </p:nvSpPr>
          <p:spPr>
            <a:xfrm>
              <a:off x="1066800" y="-2443914"/>
              <a:ext cx="10058400" cy="10058401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2" name="菱形 241"/>
            <p:cNvSpPr/>
            <p:nvPr/>
          </p:nvSpPr>
          <p:spPr>
            <a:xfrm>
              <a:off x="1066802" y="-3200400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3" name="菱形 242"/>
            <p:cNvSpPr/>
            <p:nvPr/>
          </p:nvSpPr>
          <p:spPr>
            <a:xfrm>
              <a:off x="1066802" y="-3956887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 userDrawn="1"/>
        </p:nvGrpSpPr>
        <p:grpSpPr>
          <a:xfrm>
            <a:off x="472440" y="-1883937"/>
            <a:ext cx="11551920" cy="10930674"/>
            <a:chOff x="748090" y="-2524465"/>
            <a:chExt cx="20264284" cy="16144683"/>
          </a:xfrm>
        </p:grpSpPr>
        <p:grpSp>
          <p:nvGrpSpPr>
            <p:cNvPr id="245" name="组合 244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265" name="直接连接符 264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组合 245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247" name="直接连接符 24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3" name="组合 282"/>
          <p:cNvGrpSpPr/>
          <p:nvPr userDrawn="1"/>
        </p:nvGrpSpPr>
        <p:grpSpPr>
          <a:xfrm>
            <a:off x="557678" y="7851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284" name="组合 283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10" name="椭圆 7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椭圆 7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椭圆 7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椭圆 7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椭圆 7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6" name="椭圆 7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椭圆 7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椭圆 7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9" name="椭圆 7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5" name="组合 284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00" name="椭圆 69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6" name="组合 285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90" name="椭圆 68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7" name="组合 286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80" name="椭圆 67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8" name="组合 287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70" name="椭圆 66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9" name="组合 288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0" name="椭圆 65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0" name="组合 289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12" name="椭圆 4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椭圆 4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椭圆 4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椭圆 4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椭圆 4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椭圆 4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椭圆 4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椭圆 4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1" name="组合 290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02" name="椭圆 4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椭圆 4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椭圆 4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椭圆 4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椭圆 4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椭圆 4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椭圆 4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椭圆 4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椭圆 4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2" name="组合 29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92" name="椭圆 39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椭圆 40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3" name="组合 29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82" name="椭圆 38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4" name="组合 2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72" name="椭圆 3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5" name="组合 29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62" name="椭圆 36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6" name="组合 29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52" name="椭圆 35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7" name="组合 29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42" name="椭圆 34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椭圆 34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椭圆 34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椭圆 34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椭圆 34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椭圆 34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8" name="组合 29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32" name="椭圆 33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椭圆 33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椭圆 33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椭圆 33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椭圆 33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椭圆 33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椭圆 33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椭圆 33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椭圆 33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椭圆 34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9" name="组合 29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22" name="椭圆 32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椭圆 33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0" name="组合 29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12" name="椭圆 3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1" name="组合 30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02" name="椭圆 3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5776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743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>
            <a:spLocks/>
          </p:cNvSpPr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>
            <a:spLocks/>
          </p:cNvSpPr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>
            <a:spLocks/>
          </p:cNvSpPr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>
            <a:spLocks/>
          </p:cNvSpPr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>
            <a:spLocks/>
          </p:cNvSpPr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>
            <a:spLocks/>
          </p:cNvSpPr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>
            <a:spLocks/>
          </p:cNvSpPr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>
            <a:spLocks/>
          </p:cNvSpPr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>
            <a:spLocks/>
          </p:cNvSpPr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>
            <a:spLocks/>
          </p:cNvSpPr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>
            <a:spLocks/>
          </p:cNvSpPr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>
            <a:spLocks/>
          </p:cNvSpPr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>
            <a:spLocks/>
          </p:cNvSpPr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>
            <a:spLocks/>
          </p:cNvSpPr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>
            <a:spLocks/>
          </p:cNvSpPr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>
            <a:spLocks/>
          </p:cNvSpPr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>
            <a:spLocks/>
          </p:cNvSpPr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>
            <a:spLocks/>
          </p:cNvSpPr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>
            <a:spLocks/>
          </p:cNvSpPr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>
            <a:spLocks/>
          </p:cNvSpPr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>
            <a:spLocks/>
          </p:cNvSpPr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>
            <a:spLocks/>
          </p:cNvSpPr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>
            <a:spLocks/>
          </p:cNvSpPr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>
            <a:spLocks/>
          </p:cNvSpPr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>
            <a:spLocks/>
          </p:cNvSpPr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>
            <a:spLocks/>
          </p:cNvSpPr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>
            <a:spLocks/>
          </p:cNvSpPr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>
            <a:spLocks/>
          </p:cNvSpPr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>
            <a:spLocks/>
          </p:cNvSpPr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>
            <a:spLocks/>
          </p:cNvSpPr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>
            <a:spLocks/>
          </p:cNvSpPr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>
            <a:spLocks/>
          </p:cNvSpPr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>
            <a:spLocks/>
          </p:cNvSpPr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>
            <a:spLocks/>
          </p:cNvSpPr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>
            <a:spLocks/>
          </p:cNvSpPr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>
            <a:spLocks/>
          </p:cNvSpPr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>
            <a:spLocks/>
          </p:cNvSpPr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>
            <a:spLocks/>
          </p:cNvSpPr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>
            <a:spLocks/>
          </p:cNvSpPr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>
            <a:spLocks/>
          </p:cNvSpPr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>
            <a:spLocks/>
          </p:cNvSpPr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>
            <a:spLocks/>
          </p:cNvSpPr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>
            <a:spLocks/>
          </p:cNvSpPr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>
            <a:spLocks/>
          </p:cNvSpPr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>
            <a:spLocks/>
          </p:cNvSpPr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>
            <a:spLocks/>
          </p:cNvSpPr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>
            <a:spLocks/>
          </p:cNvSpPr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>
            <a:spLocks/>
          </p:cNvSpPr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>
            <a:spLocks/>
          </p:cNvSpPr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>
            <a:spLocks/>
          </p:cNvSpPr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>
            <a:spLocks/>
          </p:cNvSpPr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>
            <a:spLocks/>
          </p:cNvSpPr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>
            <a:spLocks/>
          </p:cNvSpPr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>
            <a:spLocks/>
          </p:cNvSpPr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>
            <a:spLocks/>
          </p:cNvSpPr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>
            <a:spLocks/>
          </p:cNvSpPr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>
            <a:spLocks/>
          </p:cNvSpPr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>
            <a:spLocks/>
          </p:cNvSpPr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>
            <a:spLocks/>
          </p:cNvSpPr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>
            <a:spLocks/>
          </p:cNvSpPr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>
            <a:spLocks/>
          </p:cNvSpPr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>
            <a:spLocks/>
          </p:cNvSpPr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>
            <a:spLocks/>
          </p:cNvSpPr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05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898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>
              <a:rot lat="17390632" lon="0" rev="0"/>
            </a:camera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744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25708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" name="矩形 42"/>
          <p:cNvSpPr/>
          <p:nvPr userDrawn="1"/>
        </p:nvSpPr>
        <p:spPr>
          <a:xfrm>
            <a:off x="-10759" y="-10757"/>
            <a:ext cx="8731443" cy="6383214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>
                    <a:alpha val="62000"/>
                  </a:srgbClr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4" name="矩形 43"/>
          <p:cNvSpPr/>
          <p:nvPr userDrawn="1"/>
        </p:nvSpPr>
        <p:spPr>
          <a:xfrm>
            <a:off x="-10758" y="-10758"/>
            <a:ext cx="8130106" cy="5943600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5" name="矩形 44"/>
          <p:cNvSpPr/>
          <p:nvPr userDrawn="1"/>
        </p:nvSpPr>
        <p:spPr>
          <a:xfrm>
            <a:off x="-10758" y="-10759"/>
            <a:ext cx="7540794" cy="5512777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6DFEFB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6" name="矩形 45"/>
          <p:cNvSpPr/>
          <p:nvPr userDrawn="1"/>
        </p:nvSpPr>
        <p:spPr>
          <a:xfrm>
            <a:off x="-10758" y="-10758"/>
            <a:ext cx="6963508" cy="5090746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8" name="组合 47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矩形 85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 userDrawn="1"/>
        </p:nvGrpSpPr>
        <p:grpSpPr>
          <a:xfrm>
            <a:off x="-3110446" y="-3449690"/>
            <a:ext cx="6581442" cy="6877860"/>
            <a:chOff x="2768207" y="281354"/>
            <a:chExt cx="6008790" cy="6279416"/>
          </a:xfrm>
        </p:grpSpPr>
        <p:sp>
          <p:nvSpPr>
            <p:cNvPr id="88" name="Freeform 6"/>
            <p:cNvSpPr>
              <a:spLocks/>
            </p:cNvSpPr>
            <p:nvPr/>
          </p:nvSpPr>
          <p:spPr bwMode="auto">
            <a:xfrm rot="7105263">
              <a:off x="3140319" y="1104772"/>
              <a:ext cx="5264566" cy="463258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 rot="7673685">
              <a:off x="3106492" y="1075004"/>
              <a:ext cx="5332222" cy="469211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 rot="8242105">
              <a:off x="3072663" y="1045237"/>
              <a:ext cx="5399879" cy="47516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6"/>
            <p:cNvSpPr>
              <a:spLocks/>
            </p:cNvSpPr>
            <p:nvPr/>
          </p:nvSpPr>
          <p:spPr bwMode="auto">
            <a:xfrm rot="8810526">
              <a:off x="3038834" y="1015469"/>
              <a:ext cx="5467536" cy="481118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869692" y="822608"/>
              <a:ext cx="5805820" cy="5196909"/>
              <a:chOff x="2869692" y="822608"/>
              <a:chExt cx="5805820" cy="5196909"/>
            </a:xfrm>
          </p:grpSpPr>
          <p:sp>
            <p:nvSpPr>
              <p:cNvPr id="100" name="Freeform 6"/>
              <p:cNvSpPr>
                <a:spLocks/>
              </p:cNvSpPr>
              <p:nvPr/>
            </p:nvSpPr>
            <p:spPr bwMode="auto">
              <a:xfrm rot="16200000">
                <a:off x="3884544" y="1759656"/>
                <a:ext cx="3776117" cy="332281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 rot="16768421">
                <a:off x="3850716" y="1729888"/>
                <a:ext cx="3843773" cy="338234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"/>
              <p:cNvSpPr>
                <a:spLocks/>
              </p:cNvSpPr>
              <p:nvPr/>
            </p:nvSpPr>
            <p:spPr bwMode="auto">
              <a:xfrm rot="17336842">
                <a:off x="3816888" y="1700120"/>
                <a:ext cx="3911430" cy="344188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6"/>
              <p:cNvSpPr>
                <a:spLocks/>
              </p:cNvSpPr>
              <p:nvPr/>
            </p:nvSpPr>
            <p:spPr bwMode="auto">
              <a:xfrm rot="17905263">
                <a:off x="3783059" y="1670353"/>
                <a:ext cx="3979088" cy="3501418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6"/>
              <p:cNvSpPr>
                <a:spLocks/>
              </p:cNvSpPr>
              <p:nvPr/>
            </p:nvSpPr>
            <p:spPr bwMode="auto">
              <a:xfrm rot="18473684">
                <a:off x="3749230" y="1640585"/>
                <a:ext cx="4046744" cy="356095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>
                <a:spLocks/>
              </p:cNvSpPr>
              <p:nvPr/>
            </p:nvSpPr>
            <p:spPr bwMode="auto">
              <a:xfrm rot="19042105">
                <a:off x="3715401" y="1610819"/>
                <a:ext cx="4114402" cy="362048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6"/>
              <p:cNvSpPr>
                <a:spLocks/>
              </p:cNvSpPr>
              <p:nvPr/>
            </p:nvSpPr>
            <p:spPr bwMode="auto">
              <a:xfrm rot="19610526">
                <a:off x="3681574" y="1581051"/>
                <a:ext cx="4182058" cy="368002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 rot="20178947">
                <a:off x="3647745" y="1551284"/>
                <a:ext cx="4249715" cy="373955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 rot="20747368">
                <a:off x="3613916" y="1521516"/>
                <a:ext cx="4317371" cy="379909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6"/>
              <p:cNvSpPr>
                <a:spLocks/>
              </p:cNvSpPr>
              <p:nvPr/>
            </p:nvSpPr>
            <p:spPr bwMode="auto">
              <a:xfrm rot="21315790">
                <a:off x="3580088" y="1491749"/>
                <a:ext cx="4385029" cy="385862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6"/>
              <p:cNvSpPr>
                <a:spLocks/>
              </p:cNvSpPr>
              <p:nvPr/>
            </p:nvSpPr>
            <p:spPr bwMode="auto">
              <a:xfrm rot="284211">
                <a:off x="3546260" y="1461981"/>
                <a:ext cx="4452685" cy="391816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6"/>
              <p:cNvSpPr>
                <a:spLocks/>
              </p:cNvSpPr>
              <p:nvPr/>
            </p:nvSpPr>
            <p:spPr bwMode="auto">
              <a:xfrm rot="852632">
                <a:off x="3512432" y="1432214"/>
                <a:ext cx="4520342" cy="397769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6"/>
              <p:cNvSpPr>
                <a:spLocks/>
              </p:cNvSpPr>
              <p:nvPr/>
            </p:nvSpPr>
            <p:spPr bwMode="auto">
              <a:xfrm rot="1421053">
                <a:off x="3478603" y="1402446"/>
                <a:ext cx="4587998" cy="403723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6"/>
              <p:cNvSpPr>
                <a:spLocks/>
              </p:cNvSpPr>
              <p:nvPr/>
            </p:nvSpPr>
            <p:spPr bwMode="auto">
              <a:xfrm rot="1989474">
                <a:off x="3444774" y="1372680"/>
                <a:ext cx="4655655" cy="409676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6"/>
              <p:cNvSpPr>
                <a:spLocks/>
              </p:cNvSpPr>
              <p:nvPr/>
            </p:nvSpPr>
            <p:spPr bwMode="auto">
              <a:xfrm rot="2557895">
                <a:off x="3410947" y="1342912"/>
                <a:ext cx="4723312" cy="415630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6"/>
              <p:cNvSpPr>
                <a:spLocks/>
              </p:cNvSpPr>
              <p:nvPr/>
            </p:nvSpPr>
            <p:spPr bwMode="auto">
              <a:xfrm rot="3126316">
                <a:off x="3377119" y="1313144"/>
                <a:ext cx="4790968" cy="421583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6"/>
              <p:cNvSpPr>
                <a:spLocks/>
              </p:cNvSpPr>
              <p:nvPr/>
            </p:nvSpPr>
            <p:spPr bwMode="auto">
              <a:xfrm rot="3694737">
                <a:off x="3343290" y="1283376"/>
                <a:ext cx="4858624" cy="427537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/>
              <p:cNvSpPr>
                <a:spLocks/>
              </p:cNvSpPr>
              <p:nvPr/>
            </p:nvSpPr>
            <p:spPr bwMode="auto">
              <a:xfrm rot="4263158">
                <a:off x="3309461" y="1253610"/>
                <a:ext cx="4926282" cy="433490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>
                <a:spLocks/>
              </p:cNvSpPr>
              <p:nvPr/>
            </p:nvSpPr>
            <p:spPr bwMode="auto">
              <a:xfrm rot="4831579">
                <a:off x="3275634" y="1223842"/>
                <a:ext cx="4993938" cy="439444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6"/>
              <p:cNvSpPr>
                <a:spLocks/>
              </p:cNvSpPr>
              <p:nvPr/>
            </p:nvSpPr>
            <p:spPr bwMode="auto">
              <a:xfrm rot="5400000">
                <a:off x="3241805" y="1194075"/>
                <a:ext cx="5061595" cy="445397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6"/>
              <p:cNvSpPr>
                <a:spLocks/>
              </p:cNvSpPr>
              <p:nvPr/>
            </p:nvSpPr>
            <p:spPr bwMode="auto">
              <a:xfrm rot="5968422">
                <a:off x="3207976" y="1164307"/>
                <a:ext cx="5129251" cy="451351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6"/>
              <p:cNvSpPr>
                <a:spLocks/>
              </p:cNvSpPr>
              <p:nvPr/>
            </p:nvSpPr>
            <p:spPr bwMode="auto">
              <a:xfrm rot="6536842">
                <a:off x="3174148" y="1134539"/>
                <a:ext cx="5196909" cy="457304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>
                <a:spLocks/>
              </p:cNvSpPr>
              <p:nvPr/>
            </p:nvSpPr>
            <p:spPr bwMode="auto">
              <a:xfrm rot="9378948">
                <a:off x="3005005" y="985703"/>
                <a:ext cx="5535194" cy="487072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6"/>
              <p:cNvSpPr>
                <a:spLocks/>
              </p:cNvSpPr>
              <p:nvPr/>
            </p:nvSpPr>
            <p:spPr bwMode="auto">
              <a:xfrm rot="9947368">
                <a:off x="2971178" y="955934"/>
                <a:ext cx="5602850" cy="493025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6"/>
              <p:cNvSpPr>
                <a:spLocks/>
              </p:cNvSpPr>
              <p:nvPr/>
            </p:nvSpPr>
            <p:spPr bwMode="auto">
              <a:xfrm rot="10515789">
                <a:off x="2937349" y="926168"/>
                <a:ext cx="5670506" cy="498979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6"/>
              <p:cNvSpPr>
                <a:spLocks/>
              </p:cNvSpPr>
              <p:nvPr/>
            </p:nvSpPr>
            <p:spPr bwMode="auto">
              <a:xfrm rot="11084211">
                <a:off x="2903520" y="896400"/>
                <a:ext cx="5738163" cy="504932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6"/>
              <p:cNvSpPr>
                <a:spLocks/>
              </p:cNvSpPr>
              <p:nvPr/>
            </p:nvSpPr>
            <p:spPr bwMode="auto">
              <a:xfrm rot="11652632">
                <a:off x="2869692" y="866633"/>
                <a:ext cx="5805820" cy="510886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3" name="Freeform 6"/>
            <p:cNvSpPr>
              <a:spLocks/>
            </p:cNvSpPr>
            <p:nvPr/>
          </p:nvSpPr>
          <p:spPr bwMode="auto">
            <a:xfrm rot="12221052">
              <a:off x="2835864" y="836865"/>
              <a:ext cx="5873477" cy="516839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6"/>
            <p:cNvSpPr>
              <a:spLocks/>
            </p:cNvSpPr>
            <p:nvPr/>
          </p:nvSpPr>
          <p:spPr bwMode="auto">
            <a:xfrm rot="12789474">
              <a:off x="2802036" y="807098"/>
              <a:ext cx="5941133" cy="5227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6"/>
            <p:cNvSpPr>
              <a:spLocks/>
            </p:cNvSpPr>
            <p:nvPr/>
          </p:nvSpPr>
          <p:spPr bwMode="auto">
            <a:xfrm rot="13357896">
              <a:off x="2768207" y="777330"/>
              <a:ext cx="6008790" cy="528746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 rot="13926315">
              <a:off x="2734379" y="747563"/>
              <a:ext cx="6076446" cy="534700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6"/>
            <p:cNvSpPr>
              <a:spLocks/>
            </p:cNvSpPr>
            <p:nvPr/>
          </p:nvSpPr>
          <p:spPr bwMode="auto">
            <a:xfrm rot="14494737">
              <a:off x="2700551" y="717795"/>
              <a:ext cx="6144103" cy="54065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/>
            <p:cNvSpPr>
              <a:spLocks/>
            </p:cNvSpPr>
            <p:nvPr/>
          </p:nvSpPr>
          <p:spPr bwMode="auto">
            <a:xfrm rot="15063159">
              <a:off x="2666723" y="688028"/>
              <a:ext cx="6211759" cy="546606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 rot="15631578">
              <a:off x="2632894" y="658260"/>
              <a:ext cx="6279416" cy="552560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8" name="椭圆 167"/>
          <p:cNvSpPr/>
          <p:nvPr userDrawn="1"/>
        </p:nvSpPr>
        <p:spPr>
          <a:xfrm rot="5400000" flipV="1">
            <a:off x="-1149845" y="-1111170"/>
            <a:ext cx="2222340" cy="2222340"/>
          </a:xfrm>
          <a:prstGeom prst="ellipse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gradFill>
              <a:gsLst>
                <a:gs pos="0">
                  <a:srgbClr val="05DAE3"/>
                </a:gs>
                <a:gs pos="14000">
                  <a:srgbClr val="05DAE3">
                    <a:alpha val="49000"/>
                  </a:srgbClr>
                </a:gs>
                <a:gs pos="87000">
                  <a:srgbClr val="05DAE3">
                    <a:alpha val="49000"/>
                  </a:srgbClr>
                </a:gs>
                <a:gs pos="25000">
                  <a:srgbClr val="BB1055">
                    <a:alpha val="0"/>
                  </a:srgbClr>
                </a:gs>
                <a:gs pos="75000">
                  <a:srgbClr val="BB1055">
                    <a:alpha val="0"/>
                  </a:srgbClr>
                </a:gs>
                <a:gs pos="100000">
                  <a:srgbClr val="05DAE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509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" name="组合 2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" name="椭圆 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" name="椭圆 5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" name="椭圆 6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7" name="椭圆 7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88" name="椭圆 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99" name="椭圆 9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10" name="椭圆 1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21" name="椭圆 12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73" name="椭圆 172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84" name="椭圆 1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95" name="椭圆 19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06" name="椭圆 20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17" name="椭圆 21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28" name="椭圆 2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8" name="组合 23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39" name="椭圆 23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50" name="椭圆 24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组合 25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61" name="椭圆 26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72" name="椭圆 2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33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4000">
              <a:srgbClr val="4A113C"/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387" name="直接连接符 38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连接符 39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" name="组合 404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06" name="组合 405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7" name="组合 406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8" name="组合 407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9" name="组合 408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0" name="组合 409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1" name="组合 410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3" name="组合 412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4" name="组合 413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5" name="组合 414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6" name="组合 415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7" name="组合 416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8" name="组合 417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4" name="椭圆 4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椭圆 4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椭圆 4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椭圆 4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9" name="组合 418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64" name="椭圆 4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椭圆 4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椭圆 4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椭圆 4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椭圆 4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椭圆 4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椭圆 4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椭圆 4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椭圆 4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椭圆 4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0" name="组合 419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54" name="椭圆 4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椭圆 4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椭圆 4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椭圆 4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1" name="组合 420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44" name="椭圆 4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2" name="组合 421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34" name="椭圆 4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3" name="组合 422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24" name="椭圆 4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5" name="组合 124"/>
          <p:cNvGrpSpPr/>
          <p:nvPr userDrawn="1"/>
        </p:nvGrpSpPr>
        <p:grpSpPr>
          <a:xfrm>
            <a:off x="8387018" y="1380026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73" name="椭圆 7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椭圆 8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椭圆 9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椭圆 11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 userDrawn="1"/>
        </p:nvGrpSpPr>
        <p:grpSpPr>
          <a:xfrm>
            <a:off x="611740" y="4250209"/>
            <a:ext cx="4383112" cy="1612786"/>
            <a:chOff x="-7176394" y="5545761"/>
            <a:chExt cx="4383112" cy="1612786"/>
          </a:xfrm>
        </p:grpSpPr>
        <p:cxnSp>
          <p:nvCxnSpPr>
            <p:cNvPr id="50" name="直接连接符 49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 userDrawn="1"/>
        </p:nvCxnSpPr>
        <p:spPr>
          <a:xfrm flipV="1">
            <a:off x="445820" y="414024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1915566" y="3613853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-1213460" y="3746082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836994" y="3641153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V="1">
            <a:off x="1104610" y="3613472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36304" y="3451166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-822604" y="4653946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574406" y="4296863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432045" y="1510831"/>
            <a:ext cx="4382255" cy="1218099"/>
          </a:xfrm>
          <a:prstGeom prst="line">
            <a:avLst/>
          </a:prstGeom>
          <a:ln w="381000" cap="flat">
            <a:gradFill flip="none" rotWithShape="1">
              <a:gsLst>
                <a:gs pos="0">
                  <a:srgbClr val="05DAE3">
                    <a:alpha val="0"/>
                  </a:srgbClr>
                </a:gs>
                <a:gs pos="89000">
                  <a:srgbClr val="05DAE3"/>
                </a:gs>
              </a:gsLst>
              <a:lin ang="0" scaled="1"/>
              <a:tileRect/>
            </a:gradFill>
            <a:miter lim="800000"/>
          </a:ln>
          <a:effectLst>
            <a:glow rad="228600">
              <a:srgbClr val="05DAE3">
                <a:alpha val="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3804166" y="989319"/>
            <a:ext cx="4664352" cy="4826948"/>
            <a:chOff x="3959121" y="1001486"/>
            <a:chExt cx="4664352" cy="4826948"/>
          </a:xfrm>
        </p:grpSpPr>
        <p:sp useBgFill="1">
          <p:nvSpPr>
            <p:cNvPr id="11" name="椭圆 10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2" name="椭圆 11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椭圆 17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9" name="椭圆 18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" name="椭圆 19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椭圆 20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2" name="椭圆 21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连接符 63"/>
          <p:cNvCxnSpPr/>
          <p:nvPr userDrawn="1"/>
        </p:nvCxnSpPr>
        <p:spPr>
          <a:xfrm flipV="1">
            <a:off x="13898089" y="37590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V="1">
            <a:off x="8571794" y="110704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V="1">
            <a:off x="8670863" y="116618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V="1">
            <a:off x="8532630" y="183999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6886232" y="899626"/>
            <a:ext cx="9410473" cy="2569675"/>
          </a:xfrm>
          <a:prstGeom prst="line">
            <a:avLst/>
          </a:prstGeom>
          <a:ln w="47625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8068414" y="655086"/>
            <a:ext cx="6933799" cy="1846118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V="1">
            <a:off x="500839" y="312792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V="1">
            <a:off x="631769" y="3652418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 userDrawn="1"/>
        </p:nvSpPr>
        <p:spPr>
          <a:xfrm rot="21069253">
            <a:off x="4959843" y="250615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055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5414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1298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070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353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2000">
              <a:srgbClr val="050537"/>
            </a:gs>
            <a:gs pos="43000">
              <a:srgbClr val="180F3A"/>
            </a:gs>
            <a:gs pos="73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椭圆 640"/>
          <p:cNvSpPr/>
          <p:nvPr userDrawn="1"/>
        </p:nvSpPr>
        <p:spPr>
          <a:xfrm>
            <a:off x="4571998" y="647042"/>
            <a:ext cx="3048002" cy="3047486"/>
          </a:xfrm>
          <a:prstGeom prst="ellipse">
            <a:avLst/>
          </a:prstGeom>
          <a:gradFill flip="none" rotWithShape="1">
            <a:gsLst>
              <a:gs pos="56000">
                <a:srgbClr val="05DAE3">
                  <a:alpha val="12000"/>
                </a:srgbClr>
              </a:gs>
              <a:gs pos="24000">
                <a:srgbClr val="05DAE3">
                  <a:alpha val="32000"/>
                </a:srgbClr>
              </a:gs>
              <a:gs pos="82000">
                <a:srgbClr val="05DAE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533772" y="589515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23" name="组合 22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88" name="组合 487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91" name="组合 5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32" name="椭圆 6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椭圆 6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椭圆 6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椭圆 6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椭圆 6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椭圆 6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椭圆 6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椭圆 6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椭圆 6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2" name="组合 5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椭圆 6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椭圆 6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3" name="组合 5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4" name="组合 5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5" name="组合 5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41" name="组合 54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2" name="椭圆 5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椭圆 5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椭圆 5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2" name="组合 54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椭圆 5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椭圆 5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3" name="组合 54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4" name="组合 54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5" name="组合 54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2" name="椭圆 5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椭圆 5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椭圆 5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2" name="组合 4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椭圆 5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椭圆 5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3" name="组合 4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4" name="组合 4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5" name="组合 4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34" name="组合 333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35" name="组合 334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38" name="组合 4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9" name="椭圆 4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0" name="椭圆 4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椭圆 4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椭圆 4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椭圆 4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椭圆 4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9" name="组合 4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椭圆 4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椭圆 4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0" name="组合 4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2" name="组合 4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88" name="组合 38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9" name="椭圆 4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椭圆 4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椭圆 4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9" name="组合 38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椭圆 4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椭圆 4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0" name="组合 38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1" name="组合 39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2" name="组合 39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7" name="组合 336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38" name="组合 3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9" name="椭圆 3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椭圆 3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椭圆 3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9" name="组合 3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椭圆 3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椭圆 3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1" name="组合 3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83" name="组合 2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24" name="椭圆 3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椭圆 3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椭圆 3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椭圆 3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椭圆 3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椭圆 3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椭圆 3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椭圆 3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椭圆 3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椭圆 3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5" name="组合 2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6" name="组合 2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7" name="组合 2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33" name="组合 23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4" name="椭圆 2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5" name="椭圆 2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椭圆 2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4" name="组合 23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椭圆 2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椭圆 2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6" name="组合 23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4" name="椭圆 2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5" name="椭圆 2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2" name="椭圆 2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3" name="椭圆 2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5" name="组合 1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1" name="椭圆 1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椭圆 1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椭圆 1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椭圆 1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椭圆 1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椭圆 1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椭圆 1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椭圆 1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2" name="组合 1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1" name="椭圆 1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椭圆 1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椭圆 1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9" name="椭圆 1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椭圆 1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1" name="椭圆 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椭圆 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椭圆 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19" name="组合 18"/>
          <p:cNvGrpSpPr/>
          <p:nvPr userDrawn="1"/>
        </p:nvGrpSpPr>
        <p:grpSpPr>
          <a:xfrm>
            <a:off x="2768348" y="3646170"/>
            <a:ext cx="6735984" cy="4178853"/>
            <a:chOff x="3828104" y="3773004"/>
            <a:chExt cx="4616471" cy="2863955"/>
          </a:xfrm>
        </p:grpSpPr>
        <p:sp useBgFill="1">
          <p:nvSpPr>
            <p:cNvPr id="12" name="椭圆 11"/>
            <p:cNvSpPr/>
            <p:nvPr/>
          </p:nvSpPr>
          <p:spPr>
            <a:xfrm rot="16154048">
              <a:off x="5360932" y="355331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16154048">
              <a:off x="5591268" y="3321617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16154048">
              <a:off x="5698685" y="310869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16154048">
              <a:off x="5885657" y="3043193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16154048">
              <a:off x="6043384" y="3023589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16190346">
              <a:off x="6091811" y="3129585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2000">
                <a:srgbClr val="050537">
                  <a:alpha val="0"/>
                </a:srgbClr>
              </a:gs>
              <a:gs pos="54000">
                <a:srgbClr val="180F3A">
                  <a:alpha val="0"/>
                </a:srgbClr>
              </a:gs>
              <a:gs pos="100000">
                <a:srgbClr val="4A113C"/>
              </a:gs>
              <a:gs pos="84000">
                <a:srgbClr val="4A113C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5120600" y="1165004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298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632" name="组合 631"/>
          <p:cNvGrpSpPr/>
          <p:nvPr userDrawn="1"/>
        </p:nvGrpSpPr>
        <p:grpSpPr>
          <a:xfrm flipH="1">
            <a:off x="5241139" y="2917731"/>
            <a:ext cx="862939" cy="1347362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33" name="椭圆 63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椭圆 63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椭圆 63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椭圆 63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椭圆 63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椭圆 63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椭圆 63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椭圆 63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椭圆 64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2" name="椭圆 64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椭圆 64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椭圆 64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椭圆 64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椭圆 65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椭圆 65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椭圆 65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7" name="椭圆 65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8" name="椭圆 65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椭圆 65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椭圆 65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椭圆 66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椭圆 66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椭圆 662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椭圆 66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椭圆 66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椭圆 66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椭圆 66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椭圆 66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椭圆 668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椭圆 66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椭圆 67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椭圆 67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椭圆 67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椭圆 67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椭圆 67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椭圆 67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椭圆 67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椭圆 67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9" name="椭圆 67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椭圆 67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椭圆 68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2" name="椭圆 68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椭圆 68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椭圆 68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5" name="组合 684"/>
          <p:cNvGrpSpPr/>
          <p:nvPr userDrawn="1"/>
        </p:nvGrpSpPr>
        <p:grpSpPr>
          <a:xfrm>
            <a:off x="6208037" y="2895965"/>
            <a:ext cx="1025453" cy="1408138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86" name="椭圆 68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椭圆 68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椭圆 68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椭圆 68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椭圆 68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1" name="椭圆 69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2" name="椭圆 69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椭圆 69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椭圆 69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5" name="椭圆 69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6" name="椭圆 69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7" name="椭圆 69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8" name="椭圆 69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9" name="椭圆 69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椭圆 69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椭圆 70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椭圆 701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椭圆 70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椭圆 70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椭圆 70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椭圆 70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椭圆 70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椭圆 70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椭圆 70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0" name="椭圆 70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1" name="椭圆 71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2" name="椭圆 71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3" name="椭圆 71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椭圆 71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椭圆 71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椭圆 715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椭圆 71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椭圆 71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椭圆 71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椭圆 71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椭圆 72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椭圆 721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椭圆 72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椭圆 72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5" name="椭圆 72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6" name="椭圆 72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7" name="椭圆 72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椭圆 72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椭圆 72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0" name="椭圆 72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1" name="椭圆 73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2" name="椭圆 73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569029 w 2570257"/>
              <a:gd name="connsiteY0" fmla="*/ 0 h 2598058"/>
              <a:gd name="connsiteX1" fmla="*/ 0 w 2570257"/>
              <a:gd name="connsiteY1" fmla="*/ 2598058 h 259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" fmla="*/ 682172 w 682172"/>
              <a:gd name="connsiteY0" fmla="*/ 0 h 725715"/>
              <a:gd name="connsiteX1" fmla="*/ 0 w 682172"/>
              <a:gd name="connsiteY1" fmla="*/ 725715 h 725715"/>
              <a:gd name="connsiteX0" fmla="*/ 667657 w 667657"/>
              <a:gd name="connsiteY0" fmla="*/ 0 h 899887"/>
              <a:gd name="connsiteX1" fmla="*/ 0 w 667657"/>
              <a:gd name="connsiteY1" fmla="*/ 899887 h 899887"/>
              <a:gd name="connsiteX0" fmla="*/ 1886857 w 1886857"/>
              <a:gd name="connsiteY0" fmla="*/ 0 h 2540001"/>
              <a:gd name="connsiteX1" fmla="*/ 0 w 1886857"/>
              <a:gd name="connsiteY1" fmla="*/ 2540001 h 2540001"/>
              <a:gd name="connsiteX0" fmla="*/ 1886857 w 1888429"/>
              <a:gd name="connsiteY0" fmla="*/ 0 h 2540001"/>
              <a:gd name="connsiteX1" fmla="*/ 0 w 1888429"/>
              <a:gd name="connsiteY1" fmla="*/ 2540001 h 2540001"/>
              <a:gd name="connsiteX0" fmla="*/ 1944915 w 1946422"/>
              <a:gd name="connsiteY0" fmla="*/ 0 h 2061029"/>
              <a:gd name="connsiteX1" fmla="*/ 0 w 194642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1944915 w 1946832"/>
              <a:gd name="connsiteY0" fmla="*/ 0 h 2061029"/>
              <a:gd name="connsiteX1" fmla="*/ 0 w 1946832"/>
              <a:gd name="connsiteY1" fmla="*/ 2061029 h 2061029"/>
              <a:gd name="connsiteX0" fmla="*/ 2307772 w 2309218"/>
              <a:gd name="connsiteY0" fmla="*/ 0 h 2322286"/>
              <a:gd name="connsiteX1" fmla="*/ 0 w 2309218"/>
              <a:gd name="connsiteY1" fmla="*/ 2322286 h 2322286"/>
              <a:gd name="connsiteX0" fmla="*/ 2307772 w 2307772"/>
              <a:gd name="connsiteY0" fmla="*/ 0 h 2322286"/>
              <a:gd name="connsiteX1" fmla="*/ 0 w 2307772"/>
              <a:gd name="connsiteY1" fmla="*/ 2322286 h 2322286"/>
              <a:gd name="connsiteX0" fmla="*/ 2438400 w 2438400"/>
              <a:gd name="connsiteY0" fmla="*/ 0 h 2177143"/>
              <a:gd name="connsiteX1" fmla="*/ 0 w 2438400"/>
              <a:gd name="connsiteY1" fmla="*/ 2177143 h 2177143"/>
              <a:gd name="connsiteX0" fmla="*/ 2510972 w 2510972"/>
              <a:gd name="connsiteY0" fmla="*/ 0 h 2162628"/>
              <a:gd name="connsiteX1" fmla="*/ 0 w 2510972"/>
              <a:gd name="connsiteY1" fmla="*/ 2162628 h 2162628"/>
              <a:gd name="connsiteX0" fmla="*/ 2510972 w 2510972"/>
              <a:gd name="connsiteY0" fmla="*/ 0 h 2162628"/>
              <a:gd name="connsiteX1" fmla="*/ 0 w 2510972"/>
              <a:gd name="connsiteY1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3" name="文本框 742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41000">
                      <a:srgbClr val="0F0B32"/>
                    </a:gs>
                    <a:gs pos="61000">
                      <a:srgbClr val="0F0C33">
                        <a:alpha val="33000"/>
                      </a:srgbClr>
                    </a:gs>
                    <a:gs pos="79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3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41000">
                    <a:srgbClr val="0F0B32"/>
                  </a:gs>
                  <a:gs pos="61000">
                    <a:srgbClr val="0F0C33">
                      <a:alpha val="33000"/>
                    </a:srgbClr>
                  </a:gs>
                  <a:gs pos="79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44" name="任意多边形 743"/>
          <p:cNvSpPr/>
          <p:nvPr userDrawn="1"/>
        </p:nvSpPr>
        <p:spPr>
          <a:xfrm>
            <a:off x="4978177" y="1478053"/>
            <a:ext cx="2059991" cy="3158846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" fmla="*/ 525846 w 1535496"/>
              <a:gd name="connsiteY0" fmla="*/ 2438400 h 2438400"/>
              <a:gd name="connsiteX1" fmla="*/ 1497396 w 1535496"/>
              <a:gd name="connsiteY1" fmla="*/ 2047875 h 2438400"/>
              <a:gd name="connsiteX2" fmla="*/ 449646 w 1535496"/>
              <a:gd name="connsiteY2" fmla="*/ 1533525 h 2438400"/>
              <a:gd name="connsiteX3" fmla="*/ 1468821 w 1535496"/>
              <a:gd name="connsiteY3" fmla="*/ 923925 h 2438400"/>
              <a:gd name="connsiteX4" fmla="*/ 66 w 1535496"/>
              <a:gd name="connsiteY4" fmla="*/ 459105 h 2438400"/>
              <a:gd name="connsiteX5" fmla="*/ 1535496 w 1535496"/>
              <a:gd name="connsiteY5" fmla="*/ 0 h 2438400"/>
              <a:gd name="connsiteX0" fmla="*/ 530817 w 1540467"/>
              <a:gd name="connsiteY0" fmla="*/ 2438400 h 2438400"/>
              <a:gd name="connsiteX1" fmla="*/ 1502367 w 1540467"/>
              <a:gd name="connsiteY1" fmla="*/ 2047875 h 2438400"/>
              <a:gd name="connsiteX2" fmla="*/ 454617 w 1540467"/>
              <a:gd name="connsiteY2" fmla="*/ 1533525 h 2438400"/>
              <a:gd name="connsiteX3" fmla="*/ 1473792 w 1540467"/>
              <a:gd name="connsiteY3" fmla="*/ 923925 h 2438400"/>
              <a:gd name="connsiteX4" fmla="*/ 5037 w 1540467"/>
              <a:gd name="connsiteY4" fmla="*/ 459105 h 2438400"/>
              <a:gd name="connsiteX5" fmla="*/ 1540467 w 1540467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36 w 1540586"/>
              <a:gd name="connsiteY0" fmla="*/ 2438400 h 2438400"/>
              <a:gd name="connsiteX1" fmla="*/ 1502486 w 1540586"/>
              <a:gd name="connsiteY1" fmla="*/ 2047875 h 2438400"/>
              <a:gd name="connsiteX2" fmla="*/ 674334 w 1540586"/>
              <a:gd name="connsiteY2" fmla="*/ 1502154 h 2438400"/>
              <a:gd name="connsiteX3" fmla="*/ 1473911 w 1540586"/>
              <a:gd name="connsiteY3" fmla="*/ 923925 h 2438400"/>
              <a:gd name="connsiteX4" fmla="*/ 5156 w 1540586"/>
              <a:gd name="connsiteY4" fmla="*/ 459105 h 2438400"/>
              <a:gd name="connsiteX5" fmla="*/ 1540586 w 1540586"/>
              <a:gd name="connsiteY5" fmla="*/ 0 h 2438400"/>
              <a:gd name="connsiteX0" fmla="*/ 530989 w 1540639"/>
              <a:gd name="connsiteY0" fmla="*/ 2438400 h 2438400"/>
              <a:gd name="connsiteX1" fmla="*/ 1502539 w 1540639"/>
              <a:gd name="connsiteY1" fmla="*/ 2047875 h 2438400"/>
              <a:gd name="connsiteX2" fmla="*/ 768500 w 1540639"/>
              <a:gd name="connsiteY2" fmla="*/ 1509997 h 2438400"/>
              <a:gd name="connsiteX3" fmla="*/ 1473964 w 1540639"/>
              <a:gd name="connsiteY3" fmla="*/ 923925 h 2438400"/>
              <a:gd name="connsiteX4" fmla="*/ 5209 w 1540639"/>
              <a:gd name="connsiteY4" fmla="*/ 459105 h 2438400"/>
              <a:gd name="connsiteX5" fmla="*/ 1540639 w 1540639"/>
              <a:gd name="connsiteY5" fmla="*/ 0 h 2438400"/>
              <a:gd name="connsiteX0" fmla="*/ 530989 w 1590164"/>
              <a:gd name="connsiteY0" fmla="*/ 2438400 h 2438400"/>
              <a:gd name="connsiteX1" fmla="*/ 1588810 w 1590164"/>
              <a:gd name="connsiteY1" fmla="*/ 2094932 h 2438400"/>
              <a:gd name="connsiteX2" fmla="*/ 768500 w 1590164"/>
              <a:gd name="connsiteY2" fmla="*/ 1509997 h 2438400"/>
              <a:gd name="connsiteX3" fmla="*/ 1473964 w 1590164"/>
              <a:gd name="connsiteY3" fmla="*/ 923925 h 2438400"/>
              <a:gd name="connsiteX4" fmla="*/ 5209 w 1590164"/>
              <a:gd name="connsiteY4" fmla="*/ 459105 h 2438400"/>
              <a:gd name="connsiteX5" fmla="*/ 1540639 w 1590164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0164" h="2438400">
                <a:moveTo>
                  <a:pt x="530989" y="2438400"/>
                </a:moveTo>
                <a:cubicBezTo>
                  <a:pt x="1023114" y="2318543"/>
                  <a:pt x="1549225" y="2249666"/>
                  <a:pt x="1588810" y="2094932"/>
                </a:cubicBezTo>
                <a:cubicBezTo>
                  <a:pt x="1628395" y="1940198"/>
                  <a:pt x="787641" y="1705165"/>
                  <a:pt x="768500" y="1509997"/>
                </a:cubicBezTo>
                <a:cubicBezTo>
                  <a:pt x="749359" y="1314829"/>
                  <a:pt x="1601179" y="1099074"/>
                  <a:pt x="1473964" y="923925"/>
                </a:cubicBezTo>
                <a:cubicBezTo>
                  <a:pt x="1346749" y="748776"/>
                  <a:pt x="-97343" y="704533"/>
                  <a:pt x="5209" y="459105"/>
                </a:cubicBezTo>
                <a:cubicBezTo>
                  <a:pt x="107761" y="213677"/>
                  <a:pt x="1099314" y="15875"/>
                  <a:pt x="1540639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7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80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5" name="组合 744"/>
          <p:cNvGrpSpPr/>
          <p:nvPr userDrawn="1"/>
        </p:nvGrpSpPr>
        <p:grpSpPr>
          <a:xfrm rot="1084302">
            <a:off x="9823722" y="2318563"/>
            <a:ext cx="2608088" cy="788497"/>
            <a:chOff x="9589487" y="1450411"/>
            <a:chExt cx="2608088" cy="788497"/>
          </a:xfrm>
        </p:grpSpPr>
        <p:sp>
          <p:nvSpPr>
            <p:cNvPr id="746" name="椭圆 745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2" name="组合 761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796" name="椭圆 795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7" name="椭圆 796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8" name="椭圆 797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9" name="椭圆 798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0" name="椭圆 799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1" name="椭圆 800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3" name="组合 762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785" name="椭圆 784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椭圆 785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椭圆 786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椭圆 787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椭圆 788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椭圆 789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椭圆 790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2" name="椭圆 791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3" name="椭圆 792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4" name="椭圆 793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5" name="椭圆 794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4" name="组合 763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781" name="椭圆 780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椭圆 781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椭圆 782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椭圆 783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5" name="椭圆 764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7" name="组合 766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768" name="椭圆 767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椭圆 768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椭圆 769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椭圆 770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椭圆 771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椭圆 772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椭圆 773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5" name="椭圆 774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椭圆 775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椭圆 776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椭圆 777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椭圆 778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椭圆 779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02" name="组合 801"/>
          <p:cNvGrpSpPr/>
          <p:nvPr userDrawn="1"/>
        </p:nvGrpSpPr>
        <p:grpSpPr>
          <a:xfrm rot="20515698" flipH="1">
            <a:off x="-179606" y="2353650"/>
            <a:ext cx="2608088" cy="788497"/>
            <a:chOff x="9589487" y="1450411"/>
            <a:chExt cx="2608088" cy="788497"/>
          </a:xfrm>
        </p:grpSpPr>
        <p:sp>
          <p:nvSpPr>
            <p:cNvPr id="803" name="椭圆 802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椭圆 803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椭圆 804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椭圆 805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椭圆 806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椭圆 807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椭圆 808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椭圆 809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2" name="椭圆 811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椭圆 812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4" name="椭圆 813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5" name="椭圆 814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6" name="椭圆 815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7" name="椭圆 816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8" name="椭圆 817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9" name="组合 818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853" name="椭圆 85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椭圆 85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椭圆 85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椭圆 85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椭圆 85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椭圆 85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0" name="组合 819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842" name="椭圆 841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椭圆 842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椭圆 843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椭圆 844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椭圆 845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椭圆 846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椭圆 847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椭圆 848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0" name="椭圆 849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椭圆 850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1" name="组合 820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838" name="椭圆 837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椭圆 838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椭圆 839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椭圆 840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2" name="椭圆 821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椭圆 822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4" name="组合 823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825" name="椭圆 824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0" name="椭圆 829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1" name="椭圆 830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2" name="椭圆 831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椭圆 832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椭圆 833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椭圆 834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椭圆 835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椭圆 836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8" name="组合 957"/>
          <p:cNvGrpSpPr/>
          <p:nvPr userDrawn="1"/>
        </p:nvGrpSpPr>
        <p:grpSpPr>
          <a:xfrm rot="1093138" flipH="1">
            <a:off x="10201502" y="3462065"/>
            <a:ext cx="1790993" cy="1167906"/>
            <a:chOff x="10144682" y="3365687"/>
            <a:chExt cx="1790993" cy="1167906"/>
          </a:xfrm>
        </p:grpSpPr>
        <p:sp>
          <p:nvSpPr>
            <p:cNvPr id="916" name="椭圆 915"/>
            <p:cNvSpPr/>
            <p:nvPr userDrawn="1"/>
          </p:nvSpPr>
          <p:spPr>
            <a:xfrm rot="16567917" flipH="1">
              <a:off x="10189381" y="336543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7" name="椭圆 916"/>
            <p:cNvSpPr/>
            <p:nvPr userDrawn="1"/>
          </p:nvSpPr>
          <p:spPr>
            <a:xfrm rot="16567917" flipH="1">
              <a:off x="10232573" y="3614003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8" name="椭圆 917"/>
            <p:cNvSpPr/>
            <p:nvPr userDrawn="1"/>
          </p:nvSpPr>
          <p:spPr>
            <a:xfrm rot="16983129" flipH="1">
              <a:off x="10290060" y="3597230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椭圆 918"/>
            <p:cNvSpPr/>
            <p:nvPr userDrawn="1"/>
          </p:nvSpPr>
          <p:spPr>
            <a:xfrm rot="18367917" flipH="1">
              <a:off x="10525067" y="333608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椭圆 919"/>
            <p:cNvSpPr/>
            <p:nvPr userDrawn="1"/>
          </p:nvSpPr>
          <p:spPr>
            <a:xfrm rot="18367917" flipH="1">
              <a:off x="10449831" y="3554304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1" name="椭圆 920"/>
            <p:cNvSpPr/>
            <p:nvPr userDrawn="1"/>
          </p:nvSpPr>
          <p:spPr>
            <a:xfrm rot="18783129" flipH="1">
              <a:off x="11860593" y="3378976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2" name="椭圆 921"/>
            <p:cNvSpPr/>
            <p:nvPr userDrawn="1"/>
          </p:nvSpPr>
          <p:spPr>
            <a:xfrm rot="14452509">
              <a:off x="11225294" y="3320988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椭圆 922"/>
            <p:cNvSpPr/>
            <p:nvPr userDrawn="1"/>
          </p:nvSpPr>
          <p:spPr>
            <a:xfrm rot="14037297">
              <a:off x="10412036" y="3505434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4" name="椭圆 923"/>
            <p:cNvSpPr/>
            <p:nvPr userDrawn="1"/>
          </p:nvSpPr>
          <p:spPr>
            <a:xfrm rot="15510213" flipH="1">
              <a:off x="10726613" y="3351893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椭圆 924"/>
            <p:cNvSpPr/>
            <p:nvPr userDrawn="1"/>
          </p:nvSpPr>
          <p:spPr>
            <a:xfrm rot="15510213" flipH="1">
              <a:off x="10786114" y="355828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椭圆 925"/>
            <p:cNvSpPr/>
            <p:nvPr userDrawn="1"/>
          </p:nvSpPr>
          <p:spPr>
            <a:xfrm rot="16241664" flipH="1">
              <a:off x="10767806" y="345904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椭圆 926"/>
            <p:cNvSpPr/>
            <p:nvPr userDrawn="1"/>
          </p:nvSpPr>
          <p:spPr>
            <a:xfrm rot="15510213" flipH="1">
              <a:off x="10837030" y="3480395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椭圆 927"/>
            <p:cNvSpPr/>
            <p:nvPr userDrawn="1"/>
          </p:nvSpPr>
          <p:spPr>
            <a:xfrm rot="17082681" flipH="1">
              <a:off x="10700209" y="3539723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椭圆 928"/>
            <p:cNvSpPr/>
            <p:nvPr userDrawn="1"/>
          </p:nvSpPr>
          <p:spPr>
            <a:xfrm rot="20010213" flipH="1">
              <a:off x="10658925" y="363262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椭圆 929"/>
            <p:cNvSpPr/>
            <p:nvPr userDrawn="1"/>
          </p:nvSpPr>
          <p:spPr>
            <a:xfrm rot="20010213" flipH="1">
              <a:off x="10756102" y="361426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椭圆 930"/>
            <p:cNvSpPr/>
            <p:nvPr userDrawn="1"/>
          </p:nvSpPr>
          <p:spPr>
            <a:xfrm rot="7335759" flipH="1">
              <a:off x="10770559" y="339152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2" name="组合 931"/>
            <p:cNvGrpSpPr/>
            <p:nvPr userDrawn="1"/>
          </p:nvGrpSpPr>
          <p:grpSpPr>
            <a:xfrm rot="21000137" flipH="1">
              <a:off x="10939913" y="3527897"/>
              <a:ext cx="639819" cy="253634"/>
              <a:chOff x="10532127" y="1390185"/>
              <a:chExt cx="723329" cy="286738"/>
            </a:xfrm>
          </p:grpSpPr>
          <p:sp>
            <p:nvSpPr>
              <p:cNvPr id="933" name="椭圆 93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椭圆 93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椭圆 93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椭圆 93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椭圆 93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椭圆 93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9" name="组合 938"/>
            <p:cNvGrpSpPr/>
            <p:nvPr userDrawn="1"/>
          </p:nvGrpSpPr>
          <p:grpSpPr>
            <a:xfrm rot="20515698" flipH="1">
              <a:off x="10290060" y="4025699"/>
              <a:ext cx="909258" cy="507894"/>
              <a:chOff x="10613016" y="1673985"/>
              <a:chExt cx="909258" cy="507894"/>
            </a:xfrm>
          </p:grpSpPr>
          <p:sp>
            <p:nvSpPr>
              <p:cNvPr id="940" name="椭圆 939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椭圆 940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椭圆 941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椭圆 942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4" name="椭圆 943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5" name="椭圆 944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6" name="椭圆 945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7" name="椭圆 946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8" name="椭圆 947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9" name="椭圆 948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0" name="椭圆 949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51" name="组合 950"/>
            <p:cNvGrpSpPr/>
            <p:nvPr userDrawn="1"/>
          </p:nvGrpSpPr>
          <p:grpSpPr>
            <a:xfrm rot="21000137" flipH="1">
              <a:off x="10432214" y="3597194"/>
              <a:ext cx="641382" cy="213126"/>
              <a:chOff x="10044947" y="1450855"/>
              <a:chExt cx="725096" cy="240943"/>
            </a:xfrm>
          </p:grpSpPr>
          <p:sp>
            <p:nvSpPr>
              <p:cNvPr id="952" name="椭圆 951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3" name="椭圆 952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4" name="椭圆 953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5" name="椭圆 954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56" name="椭圆 955"/>
            <p:cNvSpPr/>
            <p:nvPr userDrawn="1"/>
          </p:nvSpPr>
          <p:spPr>
            <a:xfrm rot="16567917" flipH="1">
              <a:off x="10612516" y="367527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7" name="椭圆 956"/>
            <p:cNvSpPr/>
            <p:nvPr userDrawn="1"/>
          </p:nvSpPr>
          <p:spPr>
            <a:xfrm rot="18367917" flipH="1">
              <a:off x="10948201" y="364592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直接连接符 967"/>
          <p:cNvCxnSpPr/>
          <p:nvPr userDrawn="1"/>
        </p:nvCxnSpPr>
        <p:spPr>
          <a:xfrm flipH="1">
            <a:off x="7473990" y="2561160"/>
            <a:ext cx="320491" cy="453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接连接符 969"/>
          <p:cNvCxnSpPr/>
          <p:nvPr userDrawn="1"/>
        </p:nvCxnSpPr>
        <p:spPr>
          <a:xfrm flipH="1" flipV="1">
            <a:off x="7157093" y="3102332"/>
            <a:ext cx="380693" cy="862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直接连接符 971"/>
          <p:cNvCxnSpPr/>
          <p:nvPr userDrawn="1"/>
        </p:nvCxnSpPr>
        <p:spPr>
          <a:xfrm>
            <a:off x="4759617" y="1646180"/>
            <a:ext cx="135371" cy="636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直接连接符 973"/>
          <p:cNvCxnSpPr/>
          <p:nvPr userDrawn="1"/>
        </p:nvCxnSpPr>
        <p:spPr>
          <a:xfrm>
            <a:off x="4188621" y="2338926"/>
            <a:ext cx="365752" cy="5950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接连接符 981"/>
          <p:cNvCxnSpPr/>
          <p:nvPr userDrawn="1"/>
        </p:nvCxnSpPr>
        <p:spPr>
          <a:xfrm>
            <a:off x="4412681" y="1883428"/>
            <a:ext cx="280693" cy="1095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直接连接符 959"/>
          <p:cNvCxnSpPr/>
          <p:nvPr userDrawn="1"/>
        </p:nvCxnSpPr>
        <p:spPr>
          <a:xfrm flipH="1">
            <a:off x="7158114" y="1495605"/>
            <a:ext cx="239672" cy="10721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接连接符 961"/>
          <p:cNvCxnSpPr/>
          <p:nvPr userDrawn="1"/>
        </p:nvCxnSpPr>
        <p:spPr>
          <a:xfrm flipH="1">
            <a:off x="7081412" y="2264263"/>
            <a:ext cx="248362" cy="76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直接连接符 966"/>
          <p:cNvCxnSpPr/>
          <p:nvPr userDrawn="1"/>
        </p:nvCxnSpPr>
        <p:spPr>
          <a:xfrm flipV="1">
            <a:off x="4664366" y="2813058"/>
            <a:ext cx="124826" cy="7287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6" name="组合 1015"/>
          <p:cNvGrpSpPr/>
          <p:nvPr userDrawn="1"/>
        </p:nvGrpSpPr>
        <p:grpSpPr>
          <a:xfrm rot="10468752">
            <a:off x="4932958" y="2500956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1017" name="椭圆 1016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椭圆 1017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椭圆 1018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椭圆 1019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椭圆 1020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椭圆 1021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椭圆 1022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椭圆 1023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5" name="椭圆 1024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6" name="椭圆 1025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7" name="椭圆 1026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585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1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>
            <a:spLocks/>
          </p:cNvSpPr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>
            <a:spLocks/>
          </p:cNvSpPr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>
            <a:spLocks/>
          </p:cNvSpPr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>
            <a:spLocks/>
          </p:cNvSpPr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>
            <a:spLocks/>
          </p:cNvSpPr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>
            <a:spLocks/>
          </p:cNvSpPr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>
            <a:spLocks/>
          </p:cNvSpPr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>
            <a:spLocks/>
          </p:cNvSpPr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>
            <a:spLocks/>
          </p:cNvSpPr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>
            <a:spLocks/>
          </p:cNvSpPr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>
            <a:spLocks/>
          </p:cNvSpPr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>
            <a:spLocks/>
          </p:cNvSpPr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>
            <a:spLocks/>
          </p:cNvSpPr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>
            <a:spLocks/>
          </p:cNvSpPr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>
            <a:spLocks/>
          </p:cNvSpPr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>
            <a:spLocks/>
          </p:cNvSpPr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>
            <a:spLocks/>
          </p:cNvSpPr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>
            <a:spLocks/>
          </p:cNvSpPr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>
            <a:spLocks/>
          </p:cNvSpPr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>
            <a:spLocks/>
          </p:cNvSpPr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>
            <a:spLocks/>
          </p:cNvSpPr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>
            <a:spLocks/>
          </p:cNvSpPr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>
            <a:spLocks/>
          </p:cNvSpPr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>
            <a:spLocks/>
          </p:cNvSpPr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>
            <a:spLocks/>
          </p:cNvSpPr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>
            <a:spLocks/>
          </p:cNvSpPr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>
            <a:spLocks/>
          </p:cNvSpPr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>
            <a:spLocks/>
          </p:cNvSpPr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>
            <a:spLocks/>
          </p:cNvSpPr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>
            <a:spLocks/>
          </p:cNvSpPr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>
            <a:spLocks/>
          </p:cNvSpPr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>
            <a:spLocks/>
          </p:cNvSpPr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>
            <a:spLocks/>
          </p:cNvSpPr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>
            <a:spLocks/>
          </p:cNvSpPr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>
            <a:spLocks/>
          </p:cNvSpPr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>
            <a:spLocks/>
          </p:cNvSpPr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>
            <a:spLocks/>
          </p:cNvSpPr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>
            <a:spLocks/>
          </p:cNvSpPr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>
            <a:spLocks/>
          </p:cNvSpPr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>
            <a:spLocks/>
          </p:cNvSpPr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>
            <a:spLocks/>
          </p:cNvSpPr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>
            <a:spLocks/>
          </p:cNvSpPr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>
            <a:spLocks/>
          </p:cNvSpPr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>
            <a:spLocks/>
          </p:cNvSpPr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>
            <a:spLocks/>
          </p:cNvSpPr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>
            <a:spLocks/>
          </p:cNvSpPr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>
            <a:spLocks/>
          </p:cNvSpPr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>
            <a:spLocks/>
          </p:cNvSpPr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>
            <a:spLocks/>
          </p:cNvSpPr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>
            <a:spLocks/>
          </p:cNvSpPr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>
            <a:spLocks/>
          </p:cNvSpPr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>
            <a:spLocks/>
          </p:cNvSpPr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>
            <a:spLocks/>
          </p:cNvSpPr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>
            <a:spLocks/>
          </p:cNvSpPr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>
            <a:spLocks/>
          </p:cNvSpPr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>
            <a:spLocks/>
          </p:cNvSpPr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>
            <a:spLocks/>
          </p:cNvSpPr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>
            <a:spLocks/>
          </p:cNvSpPr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>
            <a:spLocks/>
          </p:cNvSpPr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>
            <a:spLocks/>
          </p:cNvSpPr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>
            <a:spLocks/>
          </p:cNvSpPr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>
            <a:spLocks/>
          </p:cNvSpPr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>
            <a:spLocks/>
          </p:cNvSpPr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82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044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6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>
            <a:spLocks/>
          </p:cNvSpPr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>
            <a:spLocks/>
          </p:cNvSpPr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>
            <a:spLocks/>
          </p:cNvSpPr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>
            <a:spLocks/>
          </p:cNvSpPr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>
            <a:spLocks/>
          </p:cNvSpPr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>
            <a:spLocks/>
          </p:cNvSpPr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>
            <a:spLocks/>
          </p:cNvSpPr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>
            <a:spLocks/>
          </p:cNvSpPr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>
            <a:spLocks/>
          </p:cNvSpPr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>
            <a:spLocks/>
          </p:cNvSpPr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>
            <a:spLocks/>
          </p:cNvSpPr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>
            <a:spLocks/>
          </p:cNvSpPr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>
            <a:spLocks/>
          </p:cNvSpPr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>
            <a:spLocks/>
          </p:cNvSpPr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>
            <a:spLocks/>
          </p:cNvSpPr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>
            <a:spLocks/>
          </p:cNvSpPr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>
            <a:spLocks/>
          </p:cNvSpPr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>
            <a:spLocks/>
          </p:cNvSpPr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>
            <a:spLocks/>
          </p:cNvSpPr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>
            <a:spLocks/>
          </p:cNvSpPr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>
            <a:spLocks/>
          </p:cNvSpPr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>
            <a:spLocks/>
          </p:cNvSpPr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>
            <a:spLocks/>
          </p:cNvSpPr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>
            <a:spLocks/>
          </p:cNvSpPr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>
            <a:spLocks/>
          </p:cNvSpPr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>
            <a:spLocks/>
          </p:cNvSpPr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>
            <a:spLocks/>
          </p:cNvSpPr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>
            <a:spLocks/>
          </p:cNvSpPr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>
            <a:spLocks/>
          </p:cNvSpPr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>
            <a:spLocks/>
          </p:cNvSpPr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>
            <a:spLocks/>
          </p:cNvSpPr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>
            <a:spLocks/>
          </p:cNvSpPr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>
            <a:spLocks/>
          </p:cNvSpPr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>
            <a:spLocks/>
          </p:cNvSpPr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>
            <a:spLocks/>
          </p:cNvSpPr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>
            <a:spLocks/>
          </p:cNvSpPr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>
            <a:spLocks/>
          </p:cNvSpPr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>
            <a:spLocks/>
          </p:cNvSpPr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>
            <a:spLocks/>
          </p:cNvSpPr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>
            <a:spLocks/>
          </p:cNvSpPr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>
            <a:spLocks/>
          </p:cNvSpPr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>
            <a:spLocks/>
          </p:cNvSpPr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>
            <a:spLocks/>
          </p:cNvSpPr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>
            <a:spLocks/>
          </p:cNvSpPr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>
            <a:spLocks/>
          </p:cNvSpPr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>
            <a:spLocks/>
          </p:cNvSpPr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>
            <a:spLocks/>
          </p:cNvSpPr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>
            <a:spLocks/>
          </p:cNvSpPr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>
            <a:spLocks/>
          </p:cNvSpPr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>
            <a:spLocks/>
          </p:cNvSpPr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>
            <a:spLocks/>
          </p:cNvSpPr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>
            <a:spLocks/>
          </p:cNvSpPr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>
            <a:spLocks/>
          </p:cNvSpPr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>
            <a:spLocks/>
          </p:cNvSpPr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>
            <a:spLocks/>
          </p:cNvSpPr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>
            <a:spLocks/>
          </p:cNvSpPr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>
            <a:spLocks/>
          </p:cNvSpPr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>
            <a:spLocks/>
          </p:cNvSpPr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>
            <a:spLocks/>
          </p:cNvSpPr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>
            <a:spLocks/>
          </p:cNvSpPr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>
            <a:spLocks/>
          </p:cNvSpPr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>
            <a:spLocks/>
          </p:cNvSpPr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>
            <a:spLocks/>
          </p:cNvSpPr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>
            <a:spLocks/>
          </p:cNvSpPr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162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51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543220" cy="1923870"/>
          </a:xfrm>
          <a:prstGeom prst="rect">
            <a:avLst/>
          </a:prstGeom>
        </p:spPr>
      </p:pic>
      <p:sp>
        <p:nvSpPr>
          <p:cNvPr id="162" name="矩形 161"/>
          <p:cNvSpPr/>
          <p:nvPr userDrawn="1"/>
        </p:nvSpPr>
        <p:spPr>
          <a:xfrm>
            <a:off x="0" y="-357995"/>
            <a:ext cx="12312764" cy="692593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-493221" y="-4051618"/>
            <a:ext cx="13308981" cy="11473257"/>
          </a:xfrm>
          <a:prstGeom prst="triangle">
            <a:avLst/>
          </a:prstGeom>
          <a:noFill/>
          <a:ln w="57150">
            <a:gradFill flip="none" rotWithShape="1">
              <a:gsLst>
                <a:gs pos="0">
                  <a:srgbClr val="6DFEFB"/>
                </a:gs>
                <a:gs pos="25000">
                  <a:srgbClr val="6DFEFB"/>
                </a:gs>
                <a:gs pos="50000">
                  <a:srgbClr val="FF8585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等腰三角形 44"/>
          <p:cNvSpPr/>
          <p:nvPr/>
        </p:nvSpPr>
        <p:spPr>
          <a:xfrm rot="16200000">
            <a:off x="-3479353" y="-2242361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6416000">
            <a:off x="-3477688" y="-242589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6632000">
            <a:off x="-3464503" y="-260895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16848000">
            <a:off x="-3439847" y="-279083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7064000">
            <a:off x="-3403819" y="-297080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7280000">
            <a:off x="-3356564" y="-314815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7496000">
            <a:off x="-3298266" y="-33221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7712000">
            <a:off x="-3229154" y="-34922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7928000">
            <a:off x="-3149504" y="-365756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18144000">
            <a:off x="-3059627" y="-381759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8360000">
            <a:off x="-2959879" y="-397166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18576000">
            <a:off x="-2850657" y="-411916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18792000">
            <a:off x="-2732385" y="-425952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9008000">
            <a:off x="-2510381" y="-44815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9224000">
            <a:off x="-2370027" y="-459979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9440000">
            <a:off x="-2222527" y="-470902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9656000">
            <a:off x="-2068459" y="-480876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9872000">
            <a:off x="-1908431" y="-489864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20088000">
            <a:off x="-1743077" y="-497829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20304000">
            <a:off x="-1573046" y="-504740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20520000">
            <a:off x="-1399012" y="-510570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20736000">
            <a:off x="-1221662" y="-515296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20952000">
            <a:off x="-1041692" y="-518898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21168000">
            <a:off x="-859817" y="-521364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21384000">
            <a:off x="-676752" y="-522682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>
            <a:off x="-493221" y="-522849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216000">
            <a:off x="-309947" y="-521863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432000">
            <a:off x="-127655" y="-519728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648000">
            <a:off x="52937" y="-516452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864000">
            <a:off x="231117" y="-512049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080000">
            <a:off x="406181" y="-506536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296000">
            <a:off x="577436" y="-499935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512000">
            <a:off x="744211" y="-492271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728000">
            <a:off x="905842" y="-483575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1944000">
            <a:off x="1061695" y="-47388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2160000">
            <a:off x="1211154" y="-463229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2375999">
            <a:off x="1353627" y="-451659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2592000">
            <a:off x="1488558" y="-439216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2808000">
            <a:off x="1697439" y="-433655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3024000">
            <a:off x="1820387" y="-419089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3240000">
            <a:off x="1933943" y="-403780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3455999">
            <a:off x="2037665" y="-387789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3672000">
            <a:off x="2131140" y="-3711782"/>
            <a:ext cx="13308981" cy="1147325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3888000">
            <a:off x="2213998" y="-354013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4104000">
            <a:off x="2285918" y="-336361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4320000">
            <a:off x="2346611" y="-318292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4535999">
            <a:off x="2395839" y="-29987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4752000">
            <a:off x="2433407" y="-281191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4967999">
            <a:off x="2459168" y="-262306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184000">
            <a:off x="2473019" y="-243295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5400000">
            <a:off x="2474906" y="-2242360"/>
            <a:ext cx="13308982" cy="11473260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等腰三角形 95"/>
          <p:cNvSpPr/>
          <p:nvPr/>
        </p:nvSpPr>
        <p:spPr>
          <a:xfrm rot="5615999">
            <a:off x="2464822" y="-205202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等腰三角形 96"/>
          <p:cNvSpPr/>
          <p:nvPr/>
        </p:nvSpPr>
        <p:spPr>
          <a:xfrm rot="5832000">
            <a:off x="2442807" y="-186269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等腰三角形 97"/>
          <p:cNvSpPr/>
          <p:nvPr/>
        </p:nvSpPr>
        <p:spPr>
          <a:xfrm rot="6047999">
            <a:off x="2408948" y="-16751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/>
          <p:cNvSpPr/>
          <p:nvPr/>
        </p:nvSpPr>
        <p:spPr>
          <a:xfrm rot="6264000">
            <a:off x="2363376" y="-149003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/>
          <p:cNvSpPr/>
          <p:nvPr/>
        </p:nvSpPr>
        <p:spPr>
          <a:xfrm rot="6480000">
            <a:off x="2306274" y="-1308184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/>
          <p:cNvSpPr/>
          <p:nvPr/>
        </p:nvSpPr>
        <p:spPr>
          <a:xfrm rot="6695999">
            <a:off x="2237865" y="-113027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等腰三角形 101"/>
          <p:cNvSpPr/>
          <p:nvPr/>
        </p:nvSpPr>
        <p:spPr>
          <a:xfrm rot="6912000">
            <a:off x="2158419" y="-95701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等腰三角形 102"/>
          <p:cNvSpPr/>
          <p:nvPr/>
        </p:nvSpPr>
        <p:spPr>
          <a:xfrm rot="7127999">
            <a:off x="2068254" y="-78908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 rot="7344000">
            <a:off x="1967720" y="-62714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/>
          <p:cNvSpPr/>
          <p:nvPr/>
        </p:nvSpPr>
        <p:spPr>
          <a:xfrm rot="7560000">
            <a:off x="1857216" y="-47184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7775999">
            <a:off x="1737180" y="-323782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7992000">
            <a:off x="1608082" y="-18355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07"/>
          <p:cNvSpPr/>
          <p:nvPr/>
        </p:nvSpPr>
        <p:spPr>
          <a:xfrm rot="8207999">
            <a:off x="1565589" y="-14105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/>
          <p:cNvSpPr/>
          <p:nvPr/>
        </p:nvSpPr>
        <p:spPr>
          <a:xfrm rot="8424000">
            <a:off x="1425360" y="-1196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等腰三角形 109"/>
          <p:cNvSpPr/>
          <p:nvPr/>
        </p:nvSpPr>
        <p:spPr>
          <a:xfrm rot="8640000">
            <a:off x="1277299" y="10807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等腰三角形 110"/>
          <p:cNvSpPr/>
          <p:nvPr/>
        </p:nvSpPr>
        <p:spPr>
          <a:xfrm rot="8855999">
            <a:off x="1121991" y="21857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9072000">
            <a:off x="960053" y="31911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等腰三角形 112"/>
          <p:cNvSpPr/>
          <p:nvPr/>
        </p:nvSpPr>
        <p:spPr>
          <a:xfrm rot="9287999">
            <a:off x="792124" y="40927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等腰三角形 113"/>
          <p:cNvSpPr/>
          <p:nvPr/>
        </p:nvSpPr>
        <p:spPr>
          <a:xfrm rot="9504000">
            <a:off x="618861" y="488724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等腰三角形 114"/>
          <p:cNvSpPr/>
          <p:nvPr/>
        </p:nvSpPr>
        <p:spPr>
          <a:xfrm rot="9720000">
            <a:off x="440954" y="557132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等腰三角形 115"/>
          <p:cNvSpPr/>
          <p:nvPr/>
        </p:nvSpPr>
        <p:spPr>
          <a:xfrm rot="9935999">
            <a:off x="259102" y="61423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等腰三角形 116"/>
          <p:cNvSpPr/>
          <p:nvPr/>
        </p:nvSpPr>
        <p:spPr>
          <a:xfrm rot="10151999">
            <a:off x="74024" y="65980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等腰三角形 117"/>
          <p:cNvSpPr/>
          <p:nvPr/>
        </p:nvSpPr>
        <p:spPr>
          <a:xfrm rot="10367999">
            <a:off x="-113550" y="69366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等腰三角形 118"/>
          <p:cNvSpPr/>
          <p:nvPr/>
        </p:nvSpPr>
        <p:spPr>
          <a:xfrm rot="10584000">
            <a:off x="-302882" y="715683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等腰三角形 119"/>
          <p:cNvSpPr/>
          <p:nvPr/>
        </p:nvSpPr>
        <p:spPr>
          <a:xfrm rot="10800000">
            <a:off x="-493222" y="72576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FF8585"/>
                </a:gs>
                <a:gs pos="97070">
                  <a:srgbClr val="FF858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11016000">
            <a:off x="-683819" y="72387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等腰三角形 162"/>
          <p:cNvSpPr/>
          <p:nvPr/>
        </p:nvSpPr>
        <p:spPr>
          <a:xfrm rot="11231999">
            <a:off x="-873922" y="710028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等腰三角形 163"/>
          <p:cNvSpPr/>
          <p:nvPr/>
        </p:nvSpPr>
        <p:spPr>
          <a:xfrm rot="11447999">
            <a:off x="-1062779" y="68426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等腰三角形 164"/>
          <p:cNvSpPr/>
          <p:nvPr/>
        </p:nvSpPr>
        <p:spPr>
          <a:xfrm rot="11664000">
            <a:off x="-1249649" y="646699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等腰三角形 165"/>
          <p:cNvSpPr/>
          <p:nvPr/>
        </p:nvSpPr>
        <p:spPr>
          <a:xfrm rot="11880000">
            <a:off x="-1433787" y="59747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等腰三角形 166"/>
          <p:cNvSpPr/>
          <p:nvPr/>
        </p:nvSpPr>
        <p:spPr>
          <a:xfrm rot="12096000">
            <a:off x="-1614473" y="536777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等腰三角形 167"/>
          <p:cNvSpPr/>
          <p:nvPr/>
        </p:nvSpPr>
        <p:spPr>
          <a:xfrm rot="12311999">
            <a:off x="-1790989" y="46486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等腰三角形 168"/>
          <p:cNvSpPr/>
          <p:nvPr/>
        </p:nvSpPr>
        <p:spPr>
          <a:xfrm rot="12527999">
            <a:off x="-1962645" y="38200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等腰三角形 169"/>
          <p:cNvSpPr/>
          <p:nvPr/>
        </p:nvSpPr>
        <p:spPr>
          <a:xfrm rot="12744000">
            <a:off x="-2128757" y="288525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等腰三角形 170"/>
          <p:cNvSpPr/>
          <p:nvPr/>
        </p:nvSpPr>
        <p:spPr>
          <a:xfrm rot="12960000">
            <a:off x="-2288672" y="184801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等腰三角形 171"/>
          <p:cNvSpPr/>
          <p:nvPr/>
        </p:nvSpPr>
        <p:spPr>
          <a:xfrm rot="13176000">
            <a:off x="-2441758" y="71246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等腰三角形 172"/>
          <p:cNvSpPr/>
          <p:nvPr/>
        </p:nvSpPr>
        <p:spPr>
          <a:xfrm rot="13391999">
            <a:off x="-2587412" y="-51700"/>
            <a:ext cx="13308981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等腰三角形 173"/>
          <p:cNvSpPr/>
          <p:nvPr/>
        </p:nvSpPr>
        <p:spPr>
          <a:xfrm rot="13607999">
            <a:off x="-2643028" y="-260583"/>
            <a:ext cx="13308979" cy="11473257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等腰三角形 174"/>
          <p:cNvSpPr/>
          <p:nvPr/>
        </p:nvSpPr>
        <p:spPr>
          <a:xfrm rot="13824000">
            <a:off x="-2767450" y="-395509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等腰三角形 175"/>
          <p:cNvSpPr/>
          <p:nvPr/>
        </p:nvSpPr>
        <p:spPr>
          <a:xfrm rot="14040000">
            <a:off x="-2883152" y="-537986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等腰三角形 176"/>
          <p:cNvSpPr/>
          <p:nvPr/>
        </p:nvSpPr>
        <p:spPr>
          <a:xfrm rot="14256000">
            <a:off x="-2989683" y="-687446"/>
            <a:ext cx="13308981" cy="11473259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等腰三角形 177"/>
          <p:cNvSpPr/>
          <p:nvPr/>
        </p:nvSpPr>
        <p:spPr>
          <a:xfrm rot="14471999">
            <a:off x="-3086617" y="-843295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等腰三角形 178"/>
          <p:cNvSpPr/>
          <p:nvPr/>
        </p:nvSpPr>
        <p:spPr>
          <a:xfrm rot="14687999">
            <a:off x="-3173575" y="-100493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等腰三角形 179"/>
          <p:cNvSpPr/>
          <p:nvPr/>
        </p:nvSpPr>
        <p:spPr>
          <a:xfrm rot="14904000">
            <a:off x="-3250212" y="-1171703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等腰三角形 180"/>
          <p:cNvSpPr/>
          <p:nvPr/>
        </p:nvSpPr>
        <p:spPr>
          <a:xfrm rot="15120000">
            <a:off x="-3316227" y="-134295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等腰三角形 181"/>
          <p:cNvSpPr/>
          <p:nvPr/>
        </p:nvSpPr>
        <p:spPr>
          <a:xfrm rot="15335999">
            <a:off x="-3371356" y="-1518021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等腰三角形 182"/>
          <p:cNvSpPr/>
          <p:nvPr/>
        </p:nvSpPr>
        <p:spPr>
          <a:xfrm rot="15551999">
            <a:off x="-3415386" y="-1696200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等腰三角形 183"/>
          <p:cNvSpPr/>
          <p:nvPr/>
        </p:nvSpPr>
        <p:spPr>
          <a:xfrm rot="15767999">
            <a:off x="-3448139" y="-1876794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等腰三角形 184"/>
          <p:cNvSpPr/>
          <p:nvPr/>
        </p:nvSpPr>
        <p:spPr>
          <a:xfrm rot="15984000">
            <a:off x="-3469491" y="-2059088"/>
            <a:ext cx="13308980" cy="11473258"/>
          </a:xfrm>
          <a:prstGeom prst="triangle">
            <a:avLst/>
          </a:prstGeom>
          <a:noFill/>
          <a:ln>
            <a:gradFill flip="none" rotWithShape="1">
              <a:gsLst>
                <a:gs pos="0">
                  <a:srgbClr val="FF8585"/>
                </a:gs>
                <a:gs pos="25000">
                  <a:srgbClr val="6DFEFB">
                    <a:alpha val="0"/>
                  </a:srgbClr>
                </a:gs>
                <a:gs pos="50000">
                  <a:srgbClr val="BB1055"/>
                </a:gs>
                <a:gs pos="97070">
                  <a:srgbClr val="BB1055"/>
                </a:gs>
                <a:gs pos="75000">
                  <a:srgbClr val="6DFEFB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等腰三角形 185"/>
          <p:cNvSpPr/>
          <p:nvPr userDrawn="1"/>
        </p:nvSpPr>
        <p:spPr>
          <a:xfrm rot="10800000">
            <a:off x="5274742" y="2788098"/>
            <a:ext cx="1776525" cy="1531489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"/>
          </a:blipFill>
          <a:ln w="57150">
            <a:gradFill flip="none" rotWithShape="1">
              <a:gsLst>
                <a:gs pos="0">
                  <a:schemeClr val="bg1"/>
                </a:gs>
                <a:gs pos="25000">
                  <a:srgbClr val="6DFEFB"/>
                </a:gs>
                <a:gs pos="50000">
                  <a:schemeClr val="bg1"/>
                </a:gs>
                <a:gs pos="97070">
                  <a:srgbClr val="6DFEFB"/>
                </a:gs>
                <a:gs pos="75000">
                  <a:srgbClr val="6DFEFB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8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3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3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3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3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3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3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3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3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3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3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3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3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3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3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3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3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3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3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3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3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3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3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3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3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3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3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3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3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3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3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3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3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3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3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3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3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3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3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3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3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3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3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3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3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3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3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3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3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3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3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3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2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9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69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" name="矩形 42"/>
          <p:cNvSpPr/>
          <p:nvPr userDrawn="1"/>
        </p:nvSpPr>
        <p:spPr>
          <a:xfrm>
            <a:off x="-10759" y="-10757"/>
            <a:ext cx="8731443" cy="6383214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>
                    <a:alpha val="62000"/>
                  </a:srgbClr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4" name="矩形 43"/>
          <p:cNvSpPr/>
          <p:nvPr userDrawn="1"/>
        </p:nvSpPr>
        <p:spPr>
          <a:xfrm>
            <a:off x="-10758" y="-10758"/>
            <a:ext cx="8130106" cy="5943600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5" name="矩形 44"/>
          <p:cNvSpPr/>
          <p:nvPr userDrawn="1"/>
        </p:nvSpPr>
        <p:spPr>
          <a:xfrm>
            <a:off x="-10758" y="-10759"/>
            <a:ext cx="7540794" cy="5512777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6DFEFB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6" name="矩形 45"/>
          <p:cNvSpPr/>
          <p:nvPr userDrawn="1"/>
        </p:nvSpPr>
        <p:spPr>
          <a:xfrm>
            <a:off x="-10758" y="-10758"/>
            <a:ext cx="6963508" cy="5090746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8" name="组合 47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矩形 85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3110446" y="-3449690"/>
            <a:ext cx="6581442" cy="6877860"/>
            <a:chOff x="-3110446" y="-3449690"/>
            <a:chExt cx="6581442" cy="6877860"/>
          </a:xfrm>
        </p:grpSpPr>
        <p:grpSp>
          <p:nvGrpSpPr>
            <p:cNvPr id="87" name="组合 86"/>
            <p:cNvGrpSpPr/>
            <p:nvPr userDrawn="1"/>
          </p:nvGrpSpPr>
          <p:grpSpPr>
            <a:xfrm>
              <a:off x="-3110446" y="-3449690"/>
              <a:ext cx="6581442" cy="6877860"/>
              <a:chOff x="2768207" y="281354"/>
              <a:chExt cx="6008790" cy="6279416"/>
            </a:xfrm>
          </p:grpSpPr>
          <p:sp>
            <p:nvSpPr>
              <p:cNvPr id="88" name="Freeform 6"/>
              <p:cNvSpPr>
                <a:spLocks/>
              </p:cNvSpPr>
              <p:nvPr/>
            </p:nvSpPr>
            <p:spPr bwMode="auto">
              <a:xfrm rot="7105263">
                <a:off x="3140319" y="1104772"/>
                <a:ext cx="5264566" cy="463258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6"/>
              <p:cNvSpPr>
                <a:spLocks/>
              </p:cNvSpPr>
              <p:nvPr/>
            </p:nvSpPr>
            <p:spPr bwMode="auto">
              <a:xfrm rot="7673685">
                <a:off x="3106492" y="1075004"/>
                <a:ext cx="5332222" cy="469211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>
                <a:spLocks/>
              </p:cNvSpPr>
              <p:nvPr/>
            </p:nvSpPr>
            <p:spPr bwMode="auto">
              <a:xfrm rot="8242105">
                <a:off x="3072663" y="1045237"/>
                <a:ext cx="5399879" cy="475165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6"/>
              <p:cNvSpPr>
                <a:spLocks/>
              </p:cNvSpPr>
              <p:nvPr/>
            </p:nvSpPr>
            <p:spPr bwMode="auto">
              <a:xfrm rot="8810526">
                <a:off x="3038834" y="1015469"/>
                <a:ext cx="5467536" cy="481118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2869692" y="822608"/>
                <a:ext cx="5805820" cy="5196909"/>
                <a:chOff x="2869692" y="822608"/>
                <a:chExt cx="5805820" cy="5196909"/>
              </a:xfrm>
            </p:grpSpPr>
            <p:sp>
              <p:nvSpPr>
                <p:cNvPr id="100" name="Freeform 6"/>
                <p:cNvSpPr>
                  <a:spLocks/>
                </p:cNvSpPr>
                <p:nvPr/>
              </p:nvSpPr>
              <p:spPr bwMode="auto">
                <a:xfrm rot="16200000">
                  <a:off x="3884544" y="1759656"/>
                  <a:ext cx="3776117" cy="3322814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6"/>
                <p:cNvSpPr>
                  <a:spLocks/>
                </p:cNvSpPr>
                <p:nvPr/>
              </p:nvSpPr>
              <p:spPr bwMode="auto">
                <a:xfrm rot="16768421">
                  <a:off x="3850716" y="1729888"/>
                  <a:ext cx="3843773" cy="3382349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6"/>
                <p:cNvSpPr>
                  <a:spLocks/>
                </p:cNvSpPr>
                <p:nvPr/>
              </p:nvSpPr>
              <p:spPr bwMode="auto">
                <a:xfrm rot="17336842">
                  <a:off x="3816888" y="1700120"/>
                  <a:ext cx="3911430" cy="3441883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6"/>
                <p:cNvSpPr>
                  <a:spLocks/>
                </p:cNvSpPr>
                <p:nvPr/>
              </p:nvSpPr>
              <p:spPr bwMode="auto">
                <a:xfrm rot="17905263">
                  <a:off x="3783059" y="1670353"/>
                  <a:ext cx="3979088" cy="3501418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6"/>
                <p:cNvSpPr>
                  <a:spLocks/>
                </p:cNvSpPr>
                <p:nvPr/>
              </p:nvSpPr>
              <p:spPr bwMode="auto">
                <a:xfrm rot="18473684">
                  <a:off x="3749230" y="1640585"/>
                  <a:ext cx="4046744" cy="3560953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6"/>
                <p:cNvSpPr>
                  <a:spLocks/>
                </p:cNvSpPr>
                <p:nvPr/>
              </p:nvSpPr>
              <p:spPr bwMode="auto">
                <a:xfrm rot="19042105">
                  <a:off x="3715401" y="1610819"/>
                  <a:ext cx="4114402" cy="362048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6"/>
                <p:cNvSpPr>
                  <a:spLocks/>
                </p:cNvSpPr>
                <p:nvPr/>
              </p:nvSpPr>
              <p:spPr bwMode="auto">
                <a:xfrm rot="19610526">
                  <a:off x="3681574" y="1581051"/>
                  <a:ext cx="4182058" cy="368002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6"/>
                <p:cNvSpPr>
                  <a:spLocks/>
                </p:cNvSpPr>
                <p:nvPr/>
              </p:nvSpPr>
              <p:spPr bwMode="auto">
                <a:xfrm rot="20178947">
                  <a:off x="3647745" y="1551284"/>
                  <a:ext cx="4249715" cy="373955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>
                  <a:spLocks/>
                </p:cNvSpPr>
                <p:nvPr/>
              </p:nvSpPr>
              <p:spPr bwMode="auto">
                <a:xfrm rot="20747368">
                  <a:off x="3613916" y="1521516"/>
                  <a:ext cx="4317371" cy="379909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6"/>
                <p:cNvSpPr>
                  <a:spLocks/>
                </p:cNvSpPr>
                <p:nvPr/>
              </p:nvSpPr>
              <p:spPr bwMode="auto">
                <a:xfrm rot="21315790">
                  <a:off x="3580088" y="1491749"/>
                  <a:ext cx="4385029" cy="385862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6"/>
                <p:cNvSpPr>
                  <a:spLocks/>
                </p:cNvSpPr>
                <p:nvPr/>
              </p:nvSpPr>
              <p:spPr bwMode="auto">
                <a:xfrm rot="284211">
                  <a:off x="3546260" y="1461981"/>
                  <a:ext cx="4452685" cy="3918162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6"/>
                <p:cNvSpPr>
                  <a:spLocks/>
                </p:cNvSpPr>
                <p:nvPr/>
              </p:nvSpPr>
              <p:spPr bwMode="auto">
                <a:xfrm rot="852632">
                  <a:off x="3512432" y="1432214"/>
                  <a:ext cx="4520342" cy="397769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6"/>
                <p:cNvSpPr>
                  <a:spLocks/>
                </p:cNvSpPr>
                <p:nvPr/>
              </p:nvSpPr>
              <p:spPr bwMode="auto">
                <a:xfrm rot="1421053">
                  <a:off x="3478603" y="1402446"/>
                  <a:ext cx="4587998" cy="403723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6"/>
                <p:cNvSpPr>
                  <a:spLocks/>
                </p:cNvSpPr>
                <p:nvPr/>
              </p:nvSpPr>
              <p:spPr bwMode="auto">
                <a:xfrm rot="1989474">
                  <a:off x="3444774" y="1372680"/>
                  <a:ext cx="4655655" cy="409676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6"/>
                <p:cNvSpPr>
                  <a:spLocks/>
                </p:cNvSpPr>
                <p:nvPr/>
              </p:nvSpPr>
              <p:spPr bwMode="auto">
                <a:xfrm rot="2557895">
                  <a:off x="3410947" y="1342912"/>
                  <a:ext cx="4723312" cy="415630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6"/>
                <p:cNvSpPr>
                  <a:spLocks/>
                </p:cNvSpPr>
                <p:nvPr/>
              </p:nvSpPr>
              <p:spPr bwMode="auto">
                <a:xfrm rot="3126316">
                  <a:off x="3377119" y="1313144"/>
                  <a:ext cx="4790968" cy="421583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6"/>
                <p:cNvSpPr>
                  <a:spLocks/>
                </p:cNvSpPr>
                <p:nvPr/>
              </p:nvSpPr>
              <p:spPr bwMode="auto">
                <a:xfrm rot="3694737">
                  <a:off x="3343290" y="1283376"/>
                  <a:ext cx="4858624" cy="427537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6"/>
                <p:cNvSpPr>
                  <a:spLocks/>
                </p:cNvSpPr>
                <p:nvPr/>
              </p:nvSpPr>
              <p:spPr bwMode="auto">
                <a:xfrm rot="4263158">
                  <a:off x="3309461" y="1253610"/>
                  <a:ext cx="4926282" cy="433490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6"/>
                <p:cNvSpPr>
                  <a:spLocks/>
                </p:cNvSpPr>
                <p:nvPr/>
              </p:nvSpPr>
              <p:spPr bwMode="auto">
                <a:xfrm rot="4831579">
                  <a:off x="3275634" y="1223842"/>
                  <a:ext cx="4993938" cy="439444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6"/>
                <p:cNvSpPr>
                  <a:spLocks/>
                </p:cNvSpPr>
                <p:nvPr/>
              </p:nvSpPr>
              <p:spPr bwMode="auto">
                <a:xfrm rot="5400000">
                  <a:off x="3241805" y="1194075"/>
                  <a:ext cx="5061595" cy="4453976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6"/>
                <p:cNvSpPr>
                  <a:spLocks/>
                </p:cNvSpPr>
                <p:nvPr/>
              </p:nvSpPr>
              <p:spPr bwMode="auto">
                <a:xfrm rot="5968422">
                  <a:off x="3207976" y="1164307"/>
                  <a:ext cx="5129251" cy="4513511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6"/>
                <p:cNvSpPr>
                  <a:spLocks/>
                </p:cNvSpPr>
                <p:nvPr/>
              </p:nvSpPr>
              <p:spPr bwMode="auto">
                <a:xfrm rot="6536842">
                  <a:off x="3174148" y="1134539"/>
                  <a:ext cx="5196909" cy="4573047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Freeform 6"/>
                <p:cNvSpPr>
                  <a:spLocks/>
                </p:cNvSpPr>
                <p:nvPr/>
              </p:nvSpPr>
              <p:spPr bwMode="auto">
                <a:xfrm rot="9378948">
                  <a:off x="3005005" y="985703"/>
                  <a:ext cx="5535194" cy="487072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Freeform 6"/>
                <p:cNvSpPr>
                  <a:spLocks/>
                </p:cNvSpPr>
                <p:nvPr/>
              </p:nvSpPr>
              <p:spPr bwMode="auto">
                <a:xfrm rot="9947368">
                  <a:off x="2971178" y="955934"/>
                  <a:ext cx="5602850" cy="4930255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" name="Freeform 6"/>
                <p:cNvSpPr>
                  <a:spLocks/>
                </p:cNvSpPr>
                <p:nvPr/>
              </p:nvSpPr>
              <p:spPr bwMode="auto">
                <a:xfrm rot="10515789">
                  <a:off x="2937349" y="926168"/>
                  <a:ext cx="5670506" cy="498979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Freeform 6"/>
                <p:cNvSpPr>
                  <a:spLocks/>
                </p:cNvSpPr>
                <p:nvPr/>
              </p:nvSpPr>
              <p:spPr bwMode="auto">
                <a:xfrm rot="11084211">
                  <a:off x="2903520" y="896400"/>
                  <a:ext cx="5738163" cy="5049325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" name="Freeform 6"/>
                <p:cNvSpPr>
                  <a:spLocks/>
                </p:cNvSpPr>
                <p:nvPr/>
              </p:nvSpPr>
              <p:spPr bwMode="auto">
                <a:xfrm rot="11652632">
                  <a:off x="2869692" y="866633"/>
                  <a:ext cx="5805820" cy="5108860"/>
                </a:xfrm>
                <a:custGeom>
                  <a:avLst/>
                  <a:gdLst>
                    <a:gd name="T0" fmla="*/ 170 w 561"/>
                    <a:gd name="T1" fmla="*/ 499 h 499"/>
                    <a:gd name="T2" fmla="*/ 120 w 561"/>
                    <a:gd name="T3" fmla="*/ 470 h 499"/>
                    <a:gd name="T4" fmla="*/ 9 w 561"/>
                    <a:gd name="T5" fmla="*/ 278 h 499"/>
                    <a:gd name="T6" fmla="*/ 9 w 561"/>
                    <a:gd name="T7" fmla="*/ 220 h 499"/>
                    <a:gd name="T8" fmla="*/ 120 w 561"/>
                    <a:gd name="T9" fmla="*/ 29 h 499"/>
                    <a:gd name="T10" fmla="*/ 170 w 561"/>
                    <a:gd name="T11" fmla="*/ 0 h 499"/>
                    <a:gd name="T12" fmla="*/ 391 w 561"/>
                    <a:gd name="T13" fmla="*/ 0 h 499"/>
                    <a:gd name="T14" fmla="*/ 441 w 561"/>
                    <a:gd name="T15" fmla="*/ 29 h 499"/>
                    <a:gd name="T16" fmla="*/ 552 w 561"/>
                    <a:gd name="T17" fmla="*/ 220 h 499"/>
                    <a:gd name="T18" fmla="*/ 552 w 561"/>
                    <a:gd name="T19" fmla="*/ 278 h 499"/>
                    <a:gd name="T20" fmla="*/ 441 w 561"/>
                    <a:gd name="T21" fmla="*/ 470 h 499"/>
                    <a:gd name="T22" fmla="*/ 391 w 561"/>
                    <a:gd name="T23" fmla="*/ 499 h 499"/>
                    <a:gd name="T24" fmla="*/ 170 w 561"/>
                    <a:gd name="T25" fmla="*/ 499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61" h="499">
                      <a:moveTo>
                        <a:pt x="170" y="499"/>
                      </a:moveTo>
                      <a:cubicBezTo>
                        <a:pt x="151" y="499"/>
                        <a:pt x="129" y="486"/>
                        <a:pt x="120" y="470"/>
                      </a:cubicBezTo>
                      <a:cubicBezTo>
                        <a:pt x="9" y="278"/>
                        <a:pt x="9" y="278"/>
                        <a:pt x="9" y="278"/>
                      </a:cubicBezTo>
                      <a:cubicBezTo>
                        <a:pt x="0" y="262"/>
                        <a:pt x="0" y="236"/>
                        <a:pt x="9" y="220"/>
                      </a:cubicBezTo>
                      <a:cubicBezTo>
                        <a:pt x="120" y="29"/>
                        <a:pt x="120" y="29"/>
                        <a:pt x="120" y="29"/>
                      </a:cubicBezTo>
                      <a:cubicBezTo>
                        <a:pt x="129" y="13"/>
                        <a:pt x="151" y="0"/>
                        <a:pt x="17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0" y="0"/>
                        <a:pt x="432" y="13"/>
                        <a:pt x="441" y="29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61" y="236"/>
                        <a:pt x="561" y="262"/>
                        <a:pt x="552" y="278"/>
                      </a:cubicBezTo>
                      <a:cubicBezTo>
                        <a:pt x="441" y="470"/>
                        <a:pt x="441" y="470"/>
                        <a:pt x="441" y="470"/>
                      </a:cubicBezTo>
                      <a:cubicBezTo>
                        <a:pt x="432" y="486"/>
                        <a:pt x="410" y="499"/>
                        <a:pt x="391" y="499"/>
                      </a:cubicBezTo>
                      <a:lnTo>
                        <a:pt x="170" y="499"/>
                      </a:lnTo>
                      <a:close/>
                    </a:path>
                  </a:pathLst>
                </a:custGeom>
                <a:noFill/>
                <a:ln w="3175" cap="flat">
                  <a:gradFill>
                    <a:gsLst>
                      <a:gs pos="0">
                        <a:srgbClr val="FF8585"/>
                      </a:gs>
                      <a:gs pos="50000">
                        <a:srgbClr val="775C8A">
                          <a:alpha val="0"/>
                        </a:srgbClr>
                      </a:gs>
                      <a:gs pos="25000">
                        <a:srgbClr val="BB1055">
                          <a:alpha val="29000"/>
                        </a:srgbClr>
                      </a:gs>
                      <a:gs pos="75000">
                        <a:srgbClr val="05DAE3">
                          <a:alpha val="46000"/>
                        </a:srgbClr>
                      </a:gs>
                      <a:gs pos="100000">
                        <a:srgbClr val="6DFEFB"/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3" name="Freeform 6"/>
              <p:cNvSpPr>
                <a:spLocks/>
              </p:cNvSpPr>
              <p:nvPr/>
            </p:nvSpPr>
            <p:spPr bwMode="auto">
              <a:xfrm rot="12221052">
                <a:off x="2835864" y="836865"/>
                <a:ext cx="5873477" cy="516839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"/>
              <p:cNvSpPr>
                <a:spLocks/>
              </p:cNvSpPr>
              <p:nvPr/>
            </p:nvSpPr>
            <p:spPr bwMode="auto">
              <a:xfrm rot="12789474">
                <a:off x="2802036" y="807098"/>
                <a:ext cx="5941133" cy="522792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"/>
              <p:cNvSpPr>
                <a:spLocks/>
              </p:cNvSpPr>
              <p:nvPr/>
            </p:nvSpPr>
            <p:spPr bwMode="auto">
              <a:xfrm rot="13357896">
                <a:off x="2768207" y="777330"/>
                <a:ext cx="6008790" cy="528746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"/>
              <p:cNvSpPr>
                <a:spLocks/>
              </p:cNvSpPr>
              <p:nvPr/>
            </p:nvSpPr>
            <p:spPr bwMode="auto">
              <a:xfrm rot="13926315">
                <a:off x="2734379" y="747563"/>
                <a:ext cx="6076446" cy="534700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"/>
              <p:cNvSpPr>
                <a:spLocks/>
              </p:cNvSpPr>
              <p:nvPr/>
            </p:nvSpPr>
            <p:spPr bwMode="auto">
              <a:xfrm rot="14494737">
                <a:off x="2700551" y="717795"/>
                <a:ext cx="6144103" cy="540653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"/>
              <p:cNvSpPr>
                <a:spLocks/>
              </p:cNvSpPr>
              <p:nvPr/>
            </p:nvSpPr>
            <p:spPr bwMode="auto">
              <a:xfrm rot="15063159">
                <a:off x="2666723" y="688028"/>
                <a:ext cx="6211759" cy="546606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 rot="15631578">
                <a:off x="2632894" y="658260"/>
                <a:ext cx="6279416" cy="552560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8" name="椭圆 167"/>
            <p:cNvSpPr/>
            <p:nvPr userDrawn="1"/>
          </p:nvSpPr>
          <p:spPr>
            <a:xfrm rot="5400000" flipV="1">
              <a:off x="-1149845" y="-1111170"/>
              <a:ext cx="2222340" cy="222234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65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67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4" r:id="rId4"/>
    <p:sldLayoutId id="2147483665" r:id="rId5"/>
    <p:sldLayoutId id="2147483663" r:id="rId6"/>
    <p:sldLayoutId id="2147483686" r:id="rId7"/>
    <p:sldLayoutId id="2147483687" r:id="rId8"/>
    <p:sldLayoutId id="2147483666" r:id="rId9"/>
    <p:sldLayoutId id="2147483662" r:id="rId10"/>
    <p:sldLayoutId id="214748366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90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56C3-7437-42CA-AF2B-8CF0C5EFA9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2392-9B12-49D5-A9C6-729F23FBA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21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8" r:id="rId4"/>
    <p:sldLayoutId id="2147483671" r:id="rId5"/>
    <p:sldLayoutId id="2147483672" r:id="rId6"/>
    <p:sldLayoutId id="2147483673" r:id="rId7"/>
    <p:sldLayoutId id="2147483689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050095" y="156630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16200000">
            <a:off x="3028701" y="156630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16435095">
            <a:off x="3031089" y="149650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6670189">
            <a:off x="3038240" y="142703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905284">
            <a:off x="3050121" y="13582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7140378">
            <a:off x="3066677" y="1290374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7375473">
            <a:off x="3087831" y="12238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7610568">
            <a:off x="3113482" y="115886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7845662">
            <a:off x="3143514" y="1095816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080757">
            <a:off x="3177783" y="103496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315851">
            <a:off x="3216130" y="9766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8550946">
            <a:off x="3258373" y="920992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8786041">
            <a:off x="3304321" y="8684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9021135">
            <a:off x="3353752" y="81907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9256230">
            <a:off x="3406441" y="77323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9491324">
            <a:off x="3462138" y="73110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9726419">
            <a:off x="3520584" y="69288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61514">
            <a:off x="3581504" y="6587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0196608">
            <a:off x="3644616" y="6288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0431703">
            <a:off x="3709623" y="603325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0666797">
            <a:off x="3776222" y="58230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901892">
            <a:off x="3844101" y="56589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1136987">
            <a:off x="3912945" y="55415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1372081">
            <a:off x="3982428" y="54715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7176">
            <a:off x="4052226" y="54491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42271">
            <a:off x="4122017" y="5474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477365">
            <a:off x="4191471" y="55473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712460">
            <a:off x="4260262" y="566763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947554">
            <a:off x="4328073" y="58346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82649">
            <a:off x="4394583" y="60475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417744">
            <a:off x="4459483" y="6305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52838">
            <a:off x="4522471" y="66070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887933">
            <a:off x="4583248" y="69509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2123027">
            <a:off x="4641534" y="73356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2358122">
            <a:off x="4697054" y="77592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2593217">
            <a:off x="4749550" y="82198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828311">
            <a:off x="4798776" y="87152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363254" y="2794195"/>
            <a:ext cx="4897679" cy="1150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Time series forecasting</a:t>
            </a:r>
          </a:p>
          <a:p>
            <a:pPr>
              <a:lnSpc>
                <a:spcPct val="130000"/>
              </a:lnSpc>
            </a:pPr>
            <a:r>
              <a:rPr lang="zh-CN" altLang="en-US" sz="3200" spc="200" dirty="0">
                <a:solidFill>
                  <a:schemeClr val="bg1">
                    <a:lumMod val="9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  <a:cs typeface="Segoe UI Light" panose="020B0502040204020203" pitchFamily="34" charset="0"/>
              </a:rPr>
              <a:t>时序数据挖掘和预测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30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时序数据挖掘和预测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Time series forecasting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105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9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0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8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4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8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0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6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2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8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1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4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0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6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/>
      <p:bldP spid="4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 rot="21303460">
            <a:off x="7168749" y="3366746"/>
            <a:ext cx="6104100" cy="1217968"/>
            <a:chOff x="4475848" y="1835885"/>
            <a:chExt cx="6104100" cy="2135480"/>
          </a:xfrm>
        </p:grpSpPr>
        <p:grpSp>
          <p:nvGrpSpPr>
            <p:cNvPr id="100" name="组合 99"/>
            <p:cNvGrpSpPr/>
            <p:nvPr/>
          </p:nvGrpSpPr>
          <p:grpSpPr>
            <a:xfrm>
              <a:off x="4475848" y="1835885"/>
              <a:ext cx="5864146" cy="2135480"/>
              <a:chOff x="2257368" y="1807349"/>
              <a:chExt cx="5864146" cy="2135480"/>
            </a:xfrm>
          </p:grpSpPr>
          <p:cxnSp>
            <p:nvCxnSpPr>
              <p:cNvPr id="102" name="直接连接符 101"/>
              <p:cNvCxnSpPr/>
              <p:nvPr/>
            </p:nvCxnSpPr>
            <p:spPr>
              <a:xfrm rot="896107" flipH="1">
                <a:off x="3534852" y="3154407"/>
                <a:ext cx="2887302" cy="788422"/>
              </a:xfrm>
              <a:prstGeom prst="line">
                <a:avLst/>
              </a:prstGeom>
              <a:ln w="3175" cap="rnd">
                <a:gradFill flip="none" rotWithShape="1">
                  <a:gsLst>
                    <a:gs pos="46000">
                      <a:srgbClr val="05DAE3">
                        <a:alpha val="49000"/>
                      </a:srgbClr>
                    </a:gs>
                    <a:gs pos="7000">
                      <a:srgbClr val="05DAE3">
                        <a:alpha val="0"/>
                      </a:srgbClr>
                    </a:gs>
                    <a:gs pos="89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 rot="896107" flipH="1">
                <a:off x="5617909" y="2690774"/>
                <a:ext cx="1257727" cy="334868"/>
              </a:xfrm>
              <a:prstGeom prst="line">
                <a:avLst/>
              </a:prstGeom>
              <a:ln w="3175" cap="rnd">
                <a:gradFill flip="none" rotWithShape="1">
                  <a:gsLst>
                    <a:gs pos="35000">
                      <a:srgbClr val="05DAE3">
                        <a:alpha val="74000"/>
                      </a:srgbClr>
                    </a:gs>
                    <a:gs pos="2532">
                      <a:srgbClr val="05DAE3">
                        <a:alpha val="0"/>
                      </a:srgbClr>
                    </a:gs>
                    <a:gs pos="56000">
                      <a:srgbClr val="05DAE3">
                        <a:alpha val="46000"/>
                      </a:srgbClr>
                    </a:gs>
                    <a:gs pos="83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 rot="896107" flipH="1">
                <a:off x="5862960" y="3162626"/>
                <a:ext cx="1257727" cy="334868"/>
              </a:xfrm>
              <a:prstGeom prst="line">
                <a:avLst/>
              </a:prstGeom>
              <a:ln w="3175" cap="rnd">
                <a:gradFill flip="none" rotWithShape="1">
                  <a:gsLst>
                    <a:gs pos="35000">
                      <a:srgbClr val="05DAE3">
                        <a:alpha val="74000"/>
                      </a:srgbClr>
                    </a:gs>
                    <a:gs pos="2532">
                      <a:srgbClr val="05DAE3">
                        <a:alpha val="0"/>
                      </a:srgbClr>
                    </a:gs>
                    <a:gs pos="56000">
                      <a:srgbClr val="05DAE3">
                        <a:alpha val="46000"/>
                      </a:srgbClr>
                    </a:gs>
                    <a:gs pos="83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 rot="896107" flipV="1">
                <a:off x="6523946" y="2917909"/>
                <a:ext cx="1581232" cy="421001"/>
              </a:xfrm>
              <a:prstGeom prst="line">
                <a:avLst/>
              </a:prstGeom>
              <a:ln w="3175" cap="rnd">
                <a:gradFill flip="none" rotWithShape="1">
                  <a:gsLst>
                    <a:gs pos="0">
                      <a:srgbClr val="CD115D"/>
                    </a:gs>
                    <a:gs pos="100000">
                      <a:srgbClr val="B40F51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 rot="896107" flipV="1">
                <a:off x="3530649" y="2421078"/>
                <a:ext cx="4590865" cy="1222312"/>
              </a:xfrm>
              <a:prstGeom prst="line">
                <a:avLst/>
              </a:prstGeom>
              <a:ln w="3175" cap="rnd">
                <a:gradFill flip="none" rotWithShape="1">
                  <a:gsLst>
                    <a:gs pos="0">
                      <a:srgbClr val="CD115D"/>
                    </a:gs>
                    <a:gs pos="100000">
                      <a:srgbClr val="B40F51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 rot="896107" flipH="1">
                <a:off x="5174114" y="1882859"/>
                <a:ext cx="1257727" cy="334868"/>
              </a:xfrm>
              <a:prstGeom prst="line">
                <a:avLst/>
              </a:prstGeom>
              <a:ln w="3175" cap="rnd">
                <a:gradFill flip="none" rotWithShape="1">
                  <a:gsLst>
                    <a:gs pos="35000">
                      <a:srgbClr val="05DAE3">
                        <a:alpha val="74000"/>
                      </a:srgbClr>
                    </a:gs>
                    <a:gs pos="2532">
                      <a:srgbClr val="05DAE3">
                        <a:alpha val="0"/>
                      </a:srgbClr>
                    </a:gs>
                    <a:gs pos="56000">
                      <a:srgbClr val="05DAE3">
                        <a:alpha val="46000"/>
                      </a:srgbClr>
                    </a:gs>
                    <a:gs pos="83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rot="896107" flipV="1">
                <a:off x="4413763" y="1807349"/>
                <a:ext cx="2385572" cy="651417"/>
              </a:xfrm>
              <a:prstGeom prst="line">
                <a:avLst/>
              </a:prstGeom>
              <a:ln w="3175" cap="rnd">
                <a:gradFill flip="none" rotWithShape="1">
                  <a:gsLst>
                    <a:gs pos="46000">
                      <a:srgbClr val="05DAE3">
                        <a:alpha val="49000"/>
                      </a:srgbClr>
                    </a:gs>
                    <a:gs pos="7000">
                      <a:srgbClr val="05DAE3">
                        <a:alpha val="0"/>
                      </a:srgbClr>
                    </a:gs>
                    <a:gs pos="89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896107" flipH="1">
                <a:off x="2257368" y="2378323"/>
                <a:ext cx="2887302" cy="788422"/>
              </a:xfrm>
              <a:prstGeom prst="line">
                <a:avLst/>
              </a:prstGeom>
              <a:ln w="3175" cap="rnd">
                <a:gradFill flip="none" rotWithShape="1">
                  <a:gsLst>
                    <a:gs pos="46000">
                      <a:srgbClr val="05DAE3">
                        <a:alpha val="49000"/>
                      </a:srgbClr>
                    </a:gs>
                    <a:gs pos="7000">
                      <a:srgbClr val="05DAE3">
                        <a:alpha val="0"/>
                      </a:srgbClr>
                    </a:gs>
                    <a:gs pos="89000">
                      <a:srgbClr val="05DAE3">
                        <a:alpha val="0"/>
                      </a:srgbClr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接连接符 100"/>
            <p:cNvCxnSpPr/>
            <p:nvPr/>
          </p:nvCxnSpPr>
          <p:spPr>
            <a:xfrm rot="896107" flipH="1">
              <a:off x="5820178" y="2654538"/>
              <a:ext cx="4759770" cy="1299728"/>
            </a:xfrm>
            <a:prstGeom prst="line">
              <a:avLst/>
            </a:prstGeom>
            <a:ln w="34925" cap="rnd">
              <a:gradFill flip="none" rotWithShape="1">
                <a:gsLst>
                  <a:gs pos="46000">
                    <a:srgbClr val="05DAE3">
                      <a:alpha val="79000"/>
                    </a:srgbClr>
                  </a:gs>
                  <a:gs pos="19000">
                    <a:srgbClr val="05DAE3">
                      <a:alpha val="0"/>
                    </a:srgbClr>
                  </a:gs>
                  <a:gs pos="74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 rot="2700000">
            <a:off x="-6453256" y="-2078672"/>
            <a:ext cx="10701046" cy="11183004"/>
            <a:chOff x="-4924175" y="-2136705"/>
            <a:chExt cx="9848350" cy="10291904"/>
          </a:xfrm>
        </p:grpSpPr>
        <p:grpSp>
          <p:nvGrpSpPr>
            <p:cNvPr id="8" name="组合 7"/>
            <p:cNvGrpSpPr/>
            <p:nvPr/>
          </p:nvGrpSpPr>
          <p:grpSpPr>
            <a:xfrm>
              <a:off x="-4423032" y="-891251"/>
              <a:ext cx="8846064" cy="7918294"/>
              <a:chOff x="2869692" y="822608"/>
              <a:chExt cx="5805820" cy="5196909"/>
            </a:xfrm>
          </p:grpSpPr>
          <p:sp>
            <p:nvSpPr>
              <p:cNvPr id="16" name="Freeform 6"/>
              <p:cNvSpPr>
                <a:spLocks/>
              </p:cNvSpPr>
              <p:nvPr/>
            </p:nvSpPr>
            <p:spPr bwMode="auto">
              <a:xfrm rot="16200000">
                <a:off x="3884544" y="1759656"/>
                <a:ext cx="3776117" cy="332281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6"/>
              <p:cNvSpPr>
                <a:spLocks/>
              </p:cNvSpPr>
              <p:nvPr/>
            </p:nvSpPr>
            <p:spPr bwMode="auto">
              <a:xfrm rot="16768421">
                <a:off x="3850716" y="1729888"/>
                <a:ext cx="3843773" cy="338234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 rot="17336842">
                <a:off x="3816888" y="1700120"/>
                <a:ext cx="3911430" cy="344188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 rot="17905263">
                <a:off x="3783059" y="1670353"/>
                <a:ext cx="3979088" cy="3501418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 rot="18473684">
                <a:off x="3749230" y="1640585"/>
                <a:ext cx="4046744" cy="356095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 rot="19042105">
                <a:off x="3715401" y="1610819"/>
                <a:ext cx="4114402" cy="362048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 rot="19610526">
                <a:off x="3681574" y="1581051"/>
                <a:ext cx="4182058" cy="368002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 rot="20178947">
                <a:off x="3647745" y="1551284"/>
                <a:ext cx="4249715" cy="373955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20747368">
                <a:off x="3613916" y="1521516"/>
                <a:ext cx="4317371" cy="379909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 rot="21315790">
                <a:off x="3580088" y="1491749"/>
                <a:ext cx="4385029" cy="385862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/>
              </p:cNvSpPr>
              <p:nvPr/>
            </p:nvSpPr>
            <p:spPr bwMode="auto">
              <a:xfrm rot="284211">
                <a:off x="3546260" y="1461981"/>
                <a:ext cx="4452685" cy="391816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 rot="852632">
                <a:off x="3512432" y="1432214"/>
                <a:ext cx="4520342" cy="397769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6"/>
              <p:cNvSpPr>
                <a:spLocks/>
              </p:cNvSpPr>
              <p:nvPr/>
            </p:nvSpPr>
            <p:spPr bwMode="auto">
              <a:xfrm rot="1421053">
                <a:off x="3478603" y="1402446"/>
                <a:ext cx="4587998" cy="403723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 rot="1989474">
                <a:off x="3444774" y="1372680"/>
                <a:ext cx="4655655" cy="409676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 rot="2557895">
                <a:off x="3410947" y="1342912"/>
                <a:ext cx="4723312" cy="415630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>
                <a:spLocks/>
              </p:cNvSpPr>
              <p:nvPr/>
            </p:nvSpPr>
            <p:spPr bwMode="auto">
              <a:xfrm rot="3126316">
                <a:off x="3377119" y="1313144"/>
                <a:ext cx="4790968" cy="421583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 rot="3694737">
                <a:off x="3343290" y="1283376"/>
                <a:ext cx="4858624" cy="427537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>
                <a:spLocks/>
              </p:cNvSpPr>
              <p:nvPr/>
            </p:nvSpPr>
            <p:spPr bwMode="auto">
              <a:xfrm rot="4263158">
                <a:off x="3309461" y="1253610"/>
                <a:ext cx="4926282" cy="433490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/>
              </p:cNvSpPr>
              <p:nvPr/>
            </p:nvSpPr>
            <p:spPr bwMode="auto">
              <a:xfrm rot="4831579">
                <a:off x="3275634" y="1223842"/>
                <a:ext cx="4993938" cy="439444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/>
              </p:cNvSpPr>
              <p:nvPr/>
            </p:nvSpPr>
            <p:spPr bwMode="auto">
              <a:xfrm rot="5400000">
                <a:off x="3241805" y="1194075"/>
                <a:ext cx="5061595" cy="445397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 rot="5968422">
                <a:off x="3207976" y="1164307"/>
                <a:ext cx="5129251" cy="451351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6"/>
              <p:cNvSpPr>
                <a:spLocks/>
              </p:cNvSpPr>
              <p:nvPr/>
            </p:nvSpPr>
            <p:spPr bwMode="auto">
              <a:xfrm rot="6536842">
                <a:off x="3174148" y="1134539"/>
                <a:ext cx="5196909" cy="457304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 rot="9378948">
                <a:off x="3005005" y="985703"/>
                <a:ext cx="5535194" cy="487072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6"/>
              <p:cNvSpPr>
                <a:spLocks/>
              </p:cNvSpPr>
              <p:nvPr/>
            </p:nvSpPr>
            <p:spPr bwMode="auto">
              <a:xfrm rot="9947368">
                <a:off x="2971178" y="955934"/>
                <a:ext cx="5602850" cy="493025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>
                <a:spLocks/>
              </p:cNvSpPr>
              <p:nvPr/>
            </p:nvSpPr>
            <p:spPr bwMode="auto">
              <a:xfrm rot="10515789">
                <a:off x="2937349" y="926168"/>
                <a:ext cx="5670506" cy="498979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>
                <a:spLocks/>
              </p:cNvSpPr>
              <p:nvPr/>
            </p:nvSpPr>
            <p:spPr bwMode="auto">
              <a:xfrm rot="11084211">
                <a:off x="2903520" y="896400"/>
                <a:ext cx="5738163" cy="504932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 rot="11652632">
                <a:off x="2869692" y="866633"/>
                <a:ext cx="5805820" cy="510886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" name="Freeform 6"/>
            <p:cNvSpPr>
              <a:spLocks/>
            </p:cNvSpPr>
            <p:nvPr/>
          </p:nvSpPr>
          <p:spPr bwMode="auto">
            <a:xfrm rot="7105263">
              <a:off x="-4314287" y="-787131"/>
              <a:ext cx="8628574" cy="759275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 rot="7673685">
              <a:off x="-4369729" y="-835921"/>
              <a:ext cx="8739462" cy="76903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rot="8242105">
              <a:off x="-4425174" y="-884709"/>
              <a:ext cx="8850351" cy="778791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rot="8810526">
              <a:off x="-4480620" y="-933498"/>
              <a:ext cx="8961240" cy="788548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2221052">
              <a:off x="-4813286" y="-1226229"/>
              <a:ext cx="9626573" cy="847094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 rot="12789474">
              <a:off x="-4868730" y="-1275017"/>
              <a:ext cx="9737461" cy="85685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 rot="13357896">
              <a:off x="-4924175" y="-1323806"/>
              <a:ext cx="9848350" cy="866610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 rot="13926315">
              <a:off x="-4979619" y="-1372594"/>
              <a:ext cx="9959238" cy="876368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 rot="14494737">
              <a:off x="-5035063" y="-1421383"/>
              <a:ext cx="10070127" cy="886125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5063159">
              <a:off x="-5090507" y="-1470171"/>
              <a:ext cx="10181015" cy="895883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 rot="15631578">
              <a:off x="-5145952" y="-1518960"/>
              <a:ext cx="10291904" cy="905641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" name="左大括号 89"/>
          <p:cNvSpPr/>
          <p:nvPr/>
        </p:nvSpPr>
        <p:spPr>
          <a:xfrm flipH="1">
            <a:off x="4690523" y="1742739"/>
            <a:ext cx="464649" cy="3540184"/>
          </a:xfrm>
          <a:prstGeom prst="leftBrace">
            <a:avLst>
              <a:gd name="adj1" fmla="val 258840"/>
              <a:gd name="adj2" fmla="val 31714"/>
            </a:avLst>
          </a:prstGeom>
          <a:ln w="12700">
            <a:gradFill>
              <a:gsLst>
                <a:gs pos="0">
                  <a:srgbClr val="6DFEFB">
                    <a:alpha val="0"/>
                  </a:srgbClr>
                </a:gs>
                <a:gs pos="41000">
                  <a:srgbClr val="6DFEFB"/>
                </a:gs>
                <a:gs pos="100000">
                  <a:srgbClr val="6DFEF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358853" y="643299"/>
            <a:ext cx="1544012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5300" dirty="0">
                <a:solidFill>
                  <a:prstClr val="white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简介</a:t>
            </a:r>
            <a:endParaRPr lang="en-US" altLang="zh-CN" sz="5300" dirty="0">
              <a:solidFill>
                <a:prstClr val="white"/>
              </a:solidFill>
              <a:latin typeface="造字工房尚黑 G0v1 特细体" pitchFamily="50" charset="-122"/>
              <a:ea typeface="造字工房尚黑 G0v1 特细体" pitchFamily="50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294512" y="1639977"/>
            <a:ext cx="5579052" cy="193899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总体而言，是传统</a:t>
            </a:r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transformer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plus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版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Autoformer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通过引入</a:t>
            </a:r>
            <a:r>
              <a:rPr lang="zh-CN" altLang="en-US" sz="2000" b="1" u="sng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自相关机制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和分解变换器来解决长期时间序列预测问题。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Autoformer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利用自相关来捕捉时间序列中的周期性模式，并使用分解变换器来分离时间序列的趋势和季节性成分，从而提高预测精度。</a:t>
            </a:r>
          </a:p>
        </p:txBody>
      </p:sp>
    </p:spTree>
    <p:extLst>
      <p:ext uri="{BB962C8B-B14F-4D97-AF65-F5344CB8AC3E}">
        <p14:creationId xmlns:p14="http://schemas.microsoft.com/office/powerpoint/2010/main" val="191460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75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5" grpId="0"/>
      <p:bldP spid="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703607" y="1477108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4078513" y="824244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模型亮点介绍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292520" y="1757950"/>
            <a:ext cx="3649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对于具有周期性的数据，例如用户用气（这显然具有周期性），传统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transformer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模型是基于</a:t>
            </a:r>
            <a:r>
              <a:rPr lang="zh-CN" altLang="en-US" sz="1400" b="1" u="sng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注意力机制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的</a:t>
            </a:r>
            <a:r>
              <a:rPr lang="zh-CN" altLang="en-US" sz="1400" b="1" u="sng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点对点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连接，而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auto-former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充分利用了数据周期性的特点，基于</a:t>
            </a:r>
            <a:r>
              <a:rPr lang="zh-CN" altLang="en-US" sz="1400" b="1" u="sng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序列周期性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构建一个序列级连接</a:t>
            </a:r>
            <a:endParaRPr lang="zh-CN" altLang="en-US" sz="1400" b="1" u="sng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56757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自相关机制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E9B0B0-2939-4BAB-B8D6-02B0D97F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452" y="2728605"/>
            <a:ext cx="8676509" cy="35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6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1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6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103" grpId="0"/>
      <p:bldP spid="10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703607" y="1477108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4078513" y="824244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模型亮点介绍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50DAA0-CDE8-468F-A2AD-4798EEF9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3" y="1632153"/>
            <a:ext cx="8223045" cy="48976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FC209CC-C935-4EE9-A63C-CB449F972F9E}"/>
              </a:ext>
            </a:extLst>
          </p:cNvPr>
          <p:cNvSpPr txBox="1"/>
          <p:nvPr/>
        </p:nvSpPr>
        <p:spPr>
          <a:xfrm>
            <a:off x="820479" y="1236348"/>
            <a:ext cx="753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时间延迟聚合方法（训练阶段）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9344C88-AFB7-482E-B223-DD6EDF8A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8" y="1641884"/>
            <a:ext cx="7726381" cy="513222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F6AB3EF-388E-4E1C-9240-5A07B30170A2}"/>
              </a:ext>
            </a:extLst>
          </p:cNvPr>
          <p:cNvSpPr txBox="1"/>
          <p:nvPr/>
        </p:nvSpPr>
        <p:spPr>
          <a:xfrm>
            <a:off x="820479" y="1231482"/>
            <a:ext cx="753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时间延迟聚合方法（推理阶段）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6FB94B-408D-4751-AF3E-E0CA9E4F7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551" y="392883"/>
            <a:ext cx="4589816" cy="60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7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3" grpId="0"/>
      <p:bldP spid="23" grpId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691661" y="1529334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4078513" y="824244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模型亮点介绍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292520" y="1757950"/>
            <a:ext cx="3649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将输入时间序列分解为趋势（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Trend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）和季节性（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Seasonal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）两个部分。</a:t>
            </a:r>
            <a:endParaRPr lang="zh-CN" altLang="en-US" sz="1400" b="1" u="sng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56757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分解器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0776DF-3A97-46A3-ABCD-9423B852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1" y="2373178"/>
            <a:ext cx="5937555" cy="37212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AC89A-16AC-4995-AB10-3714BEAE8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47" y="1622148"/>
            <a:ext cx="3429176" cy="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0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1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1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103" grpId="0"/>
      <p:bldP spid="10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691661" y="1529334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156757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实际结果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00C475-DF97-4CEF-9601-748D71874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411" y="1978671"/>
            <a:ext cx="5328956" cy="3872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0AE7EF-4F49-4FD1-9238-9EFBDD03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89" y="1943458"/>
            <a:ext cx="5248305" cy="38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rot="5400000">
            <a:off x="691661" y="1529334"/>
            <a:ext cx="10808678" cy="10808676"/>
            <a:chOff x="703607" y="1477108"/>
            <a:chExt cx="10808678" cy="10808676"/>
          </a:xfrm>
        </p:grpSpPr>
        <p:sp>
          <p:nvSpPr>
            <p:cNvPr id="10" name="椭圆 9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1801" y="194356"/>
            <a:ext cx="2448869" cy="1005788"/>
            <a:chOff x="251801" y="194356"/>
            <a:chExt cx="2049965" cy="1005788"/>
          </a:xfrm>
        </p:grpSpPr>
        <p:sp>
          <p:nvSpPr>
            <p:cNvPr id="59" name="文本框 58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8714" y="638146"/>
              <a:ext cx="1750101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156757" y="1365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实际结果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089C49-E1B6-41DC-B347-291C589B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4" y="2121573"/>
            <a:ext cx="5019855" cy="37648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6454F7-1B64-4DF8-82E0-C8A46AA6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405" y="2111696"/>
            <a:ext cx="5130792" cy="3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3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弧形 4"/>
          <p:cNvSpPr/>
          <p:nvPr/>
        </p:nvSpPr>
        <p:spPr>
          <a:xfrm>
            <a:off x="15924159" y="3695628"/>
            <a:ext cx="4863303" cy="4863303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弧形 186"/>
          <p:cNvSpPr/>
          <p:nvPr/>
        </p:nvSpPr>
        <p:spPr>
          <a:xfrm rot="18284835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弧形 187"/>
          <p:cNvSpPr/>
          <p:nvPr/>
        </p:nvSpPr>
        <p:spPr>
          <a:xfrm rot="18981609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弧形 229"/>
          <p:cNvSpPr/>
          <p:nvPr/>
        </p:nvSpPr>
        <p:spPr>
          <a:xfrm rot="2955803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弧形 222"/>
          <p:cNvSpPr/>
          <p:nvPr/>
        </p:nvSpPr>
        <p:spPr>
          <a:xfrm rot="19678384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弧形 223"/>
          <p:cNvSpPr/>
          <p:nvPr/>
        </p:nvSpPr>
        <p:spPr>
          <a:xfrm rot="20375158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弧形 224"/>
          <p:cNvSpPr/>
          <p:nvPr/>
        </p:nvSpPr>
        <p:spPr>
          <a:xfrm rot="21071932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弧形 226"/>
          <p:cNvSpPr/>
          <p:nvPr/>
        </p:nvSpPr>
        <p:spPr>
          <a:xfrm rot="865480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弧形 227"/>
          <p:cNvSpPr/>
          <p:nvPr/>
        </p:nvSpPr>
        <p:spPr>
          <a:xfrm rot="1562255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弧形 228"/>
          <p:cNvSpPr/>
          <p:nvPr/>
        </p:nvSpPr>
        <p:spPr>
          <a:xfrm rot="2259029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弧形 230"/>
          <p:cNvSpPr/>
          <p:nvPr/>
        </p:nvSpPr>
        <p:spPr>
          <a:xfrm rot="3652577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弧形 231"/>
          <p:cNvSpPr/>
          <p:nvPr/>
        </p:nvSpPr>
        <p:spPr>
          <a:xfrm rot="4349352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弧形 232"/>
          <p:cNvSpPr/>
          <p:nvPr/>
        </p:nvSpPr>
        <p:spPr>
          <a:xfrm rot="5046126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弧形 233"/>
          <p:cNvSpPr/>
          <p:nvPr/>
        </p:nvSpPr>
        <p:spPr>
          <a:xfrm rot="5742900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弧形 234"/>
          <p:cNvSpPr/>
          <p:nvPr/>
        </p:nvSpPr>
        <p:spPr>
          <a:xfrm rot="6439675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弧形 235"/>
          <p:cNvSpPr/>
          <p:nvPr/>
        </p:nvSpPr>
        <p:spPr>
          <a:xfrm rot="7136449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弧形 236"/>
          <p:cNvSpPr/>
          <p:nvPr/>
        </p:nvSpPr>
        <p:spPr>
          <a:xfrm rot="7833223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弧形 237"/>
          <p:cNvSpPr/>
          <p:nvPr/>
        </p:nvSpPr>
        <p:spPr>
          <a:xfrm rot="8529997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弧形 238"/>
          <p:cNvSpPr/>
          <p:nvPr/>
        </p:nvSpPr>
        <p:spPr>
          <a:xfrm rot="9226771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弧形 239"/>
          <p:cNvSpPr/>
          <p:nvPr/>
        </p:nvSpPr>
        <p:spPr>
          <a:xfrm rot="9923546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弧形 242"/>
          <p:cNvSpPr/>
          <p:nvPr/>
        </p:nvSpPr>
        <p:spPr>
          <a:xfrm rot="12013868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弧形 243"/>
          <p:cNvSpPr/>
          <p:nvPr/>
        </p:nvSpPr>
        <p:spPr>
          <a:xfrm rot="12710641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弧形 244"/>
          <p:cNvSpPr/>
          <p:nvPr/>
        </p:nvSpPr>
        <p:spPr>
          <a:xfrm rot="13407416">
            <a:off x="3805065" y="1067549"/>
            <a:ext cx="4675385" cy="467538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弧形 245"/>
          <p:cNvSpPr/>
          <p:nvPr/>
        </p:nvSpPr>
        <p:spPr>
          <a:xfrm rot="14104191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弧形 246"/>
          <p:cNvSpPr/>
          <p:nvPr/>
        </p:nvSpPr>
        <p:spPr>
          <a:xfrm rot="14800964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弧形 225"/>
          <p:cNvSpPr/>
          <p:nvPr/>
        </p:nvSpPr>
        <p:spPr>
          <a:xfrm rot="168706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弧形 240"/>
          <p:cNvSpPr/>
          <p:nvPr/>
        </p:nvSpPr>
        <p:spPr>
          <a:xfrm rot="10620319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弧形 241"/>
          <p:cNvSpPr/>
          <p:nvPr/>
        </p:nvSpPr>
        <p:spPr>
          <a:xfrm rot="11317094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弧形 247"/>
          <p:cNvSpPr/>
          <p:nvPr/>
        </p:nvSpPr>
        <p:spPr>
          <a:xfrm rot="15497739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弧形 248"/>
          <p:cNvSpPr/>
          <p:nvPr/>
        </p:nvSpPr>
        <p:spPr>
          <a:xfrm rot="16194514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弧形 249"/>
          <p:cNvSpPr/>
          <p:nvPr/>
        </p:nvSpPr>
        <p:spPr>
          <a:xfrm rot="16891287">
            <a:off x="3805065" y="1067549"/>
            <a:ext cx="4675385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弧形 250"/>
          <p:cNvSpPr/>
          <p:nvPr/>
        </p:nvSpPr>
        <p:spPr>
          <a:xfrm rot="17588062">
            <a:off x="3805065" y="1067549"/>
            <a:ext cx="4675384" cy="4675385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51801" y="194356"/>
            <a:ext cx="2808520" cy="1005788"/>
            <a:chOff x="251801" y="194356"/>
            <a:chExt cx="2049965" cy="1005788"/>
          </a:xfrm>
        </p:grpSpPr>
        <p:sp>
          <p:nvSpPr>
            <p:cNvPr id="35" name="文本框 34"/>
            <p:cNvSpPr txBox="1"/>
            <p:nvPr/>
          </p:nvSpPr>
          <p:spPr>
            <a:xfrm>
              <a:off x="278714" y="194356"/>
              <a:ext cx="2023052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用户用气预测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78714" y="638146"/>
              <a:ext cx="1325934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弧形 1"/>
          <p:cNvSpPr/>
          <p:nvPr/>
        </p:nvSpPr>
        <p:spPr>
          <a:xfrm>
            <a:off x="3525627" y="861848"/>
            <a:ext cx="5160678" cy="5160678"/>
          </a:xfrm>
          <a:prstGeom prst="arc">
            <a:avLst/>
          </a:prstGeom>
          <a:ln w="6350">
            <a:solidFill>
              <a:srgbClr val="BB105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5068828" y="2917024"/>
            <a:ext cx="25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训练结果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43" name="等腰三角形 42"/>
          <p:cNvSpPr/>
          <p:nvPr/>
        </p:nvSpPr>
        <p:spPr>
          <a:xfrm rot="10800000">
            <a:off x="5974217" y="4467901"/>
            <a:ext cx="287370" cy="247732"/>
          </a:xfrm>
          <a:prstGeom prst="triangle">
            <a:avLst/>
          </a:prstGeom>
          <a:noFill/>
          <a:ln w="15875" cap="rnd">
            <a:solidFill>
              <a:srgbClr val="05DA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弧形 68"/>
          <p:cNvSpPr/>
          <p:nvPr/>
        </p:nvSpPr>
        <p:spPr>
          <a:xfrm>
            <a:off x="4001401" y="1282262"/>
            <a:ext cx="4256662" cy="4256662"/>
          </a:xfrm>
          <a:prstGeom prst="arc">
            <a:avLst>
              <a:gd name="adj1" fmla="val 9123592"/>
              <a:gd name="adj2" fmla="val 7448811"/>
            </a:avLst>
          </a:prstGeom>
          <a:ln w="6350">
            <a:solidFill>
              <a:schemeClr val="bg1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0275" y="1510863"/>
            <a:ext cx="3815255" cy="3815255"/>
            <a:chOff x="4188372" y="1521373"/>
            <a:chExt cx="3815255" cy="3815255"/>
          </a:xfrm>
        </p:grpSpPr>
        <p:cxnSp>
          <p:nvCxnSpPr>
            <p:cNvPr id="102" name="直接连接符 101"/>
            <p:cNvCxnSpPr/>
            <p:nvPr/>
          </p:nvCxnSpPr>
          <p:spPr>
            <a:xfrm rot="-5400000">
              <a:off x="4267200" y="3350173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rot="-4628572">
              <a:off x="4313052" y="2943227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rot="-3857143">
              <a:off x="4448308" y="2556686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rot="-3085714">
              <a:off x="4666186" y="220993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rot="-2314286">
              <a:off x="4955762" y="1920360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rot="-1542857">
              <a:off x="5302514" y="170248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rot="-771429">
              <a:off x="5689054" y="156722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6096000" y="1521373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rot="771428">
              <a:off x="6502946" y="156722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1542857">
              <a:off x="6889486" y="170248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2314286">
              <a:off x="7236238" y="1920360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3085714">
              <a:off x="7525814" y="220993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3857142">
              <a:off x="7743692" y="2556686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4628571">
              <a:off x="7878948" y="2943227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7924800" y="3350173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6171428">
              <a:off x="7878949" y="3757119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6942857">
              <a:off x="7743692" y="4143659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rot="7714286">
              <a:off x="7525814" y="449041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8485714">
              <a:off x="7236238" y="4779986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9257142">
              <a:off x="6889487" y="499786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10028571">
              <a:off x="6502946" y="513312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rot="10800000">
              <a:off x="6096000" y="5178973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11571429">
              <a:off x="5689054" y="513312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rot="12342856">
              <a:off x="5302514" y="4997865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13114285">
              <a:off x="4955762" y="4779987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rot="13885714">
              <a:off x="4666186" y="4490411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14657142">
              <a:off x="4448308" y="4143660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rot="15428571">
              <a:off x="4313052" y="3757119"/>
              <a:ext cx="0" cy="157655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B7D25BE-0FDA-4452-84F5-F489247F4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" y="2515774"/>
            <a:ext cx="4888755" cy="23087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772FF2-F897-4F13-8E8A-28F10A13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289" y="1841820"/>
            <a:ext cx="6489151" cy="34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2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2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2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2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2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3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1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1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1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1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1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1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1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1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1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1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1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1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1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1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1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1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1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1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1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1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7" grpId="1" animBg="1"/>
      <p:bldP spid="188" grpId="0" animBg="1"/>
      <p:bldP spid="188" grpId="1" animBg="1"/>
      <p:bldP spid="230" grpId="0" animBg="1"/>
      <p:bldP spid="230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26" grpId="0" animBg="1"/>
      <p:bldP spid="226" grpId="1" animBg="1"/>
      <p:bldP spid="241" grpId="0" animBg="1"/>
      <p:bldP spid="241" grpId="1" animBg="1"/>
      <p:bldP spid="242" grpId="0" animBg="1"/>
      <p:bldP spid="242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" grpId="0" animBg="1"/>
      <p:bldP spid="41" grpId="0"/>
      <p:bldP spid="43" grpId="0" animBg="1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65198" y="5932117"/>
            <a:ext cx="6748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8513" y="5189630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炸裂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78513" y="5587795"/>
            <a:ext cx="4122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ONE</a:t>
            </a:r>
            <a:endParaRPr lang="zh-CN" altLang="en-US" sz="16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1801" y="194356"/>
            <a:ext cx="1381927" cy="756696"/>
            <a:chOff x="251801" y="194356"/>
            <a:chExt cx="1381927" cy="756696"/>
          </a:xfrm>
        </p:grpSpPr>
        <p:sp>
          <p:nvSpPr>
            <p:cNvPr id="7" name="文本框 6"/>
            <p:cNvSpPr txBox="1"/>
            <p:nvPr/>
          </p:nvSpPr>
          <p:spPr>
            <a:xfrm>
              <a:off x="278714" y="194356"/>
              <a:ext cx="1355014" cy="53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过渡页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8714" y="638146"/>
              <a:ext cx="1050214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PART ONE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595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383055" y="2894476"/>
            <a:ext cx="1449782" cy="1449537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734190" y="5222598"/>
            <a:ext cx="747512" cy="249171"/>
            <a:chOff x="4960619" y="5227320"/>
            <a:chExt cx="2270760" cy="3352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960619" y="5227320"/>
              <a:ext cx="2270760" cy="0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284470" y="5562600"/>
              <a:ext cx="1623059" cy="0"/>
            </a:xfrm>
            <a:prstGeom prst="line">
              <a:avLst/>
            </a:prstGeom>
            <a:ln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3456715" y="975360"/>
            <a:ext cx="5308758" cy="5255248"/>
            <a:chOff x="3456715" y="975360"/>
            <a:chExt cx="5308758" cy="5255248"/>
          </a:xfrm>
        </p:grpSpPr>
        <p:sp>
          <p:nvSpPr>
            <p:cNvPr id="3" name="椭圆 2"/>
            <p:cNvSpPr/>
            <p:nvPr/>
          </p:nvSpPr>
          <p:spPr>
            <a:xfrm>
              <a:off x="3480322" y="975360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277525" y="1663521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3864845" y="2164239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3586964" y="2755841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3456715" y="3455613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3566199" y="4344165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4039454" y="5226004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 flipH="1">
              <a:off x="8310442" y="2172907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flipH="1">
              <a:off x="8583603" y="2774913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flipH="1">
              <a:off x="8711964" y="3474686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8401050" y="4803250"/>
              <a:ext cx="53509" cy="53509"/>
            </a:xfrm>
            <a:prstGeom prst="ellipse">
              <a:avLst/>
            </a:prstGeom>
            <a:solidFill>
              <a:srgbClr val="05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4331034" y="1717029"/>
            <a:ext cx="1005795" cy="940188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922851" y="2217747"/>
            <a:ext cx="1189552" cy="74166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664079" y="2801667"/>
            <a:ext cx="1288175" cy="36489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566199" y="3482368"/>
            <a:ext cx="1378569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3640472" y="3897459"/>
            <a:ext cx="1288175" cy="45052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094881" y="4344011"/>
            <a:ext cx="1288175" cy="86561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937740" y="2226416"/>
            <a:ext cx="1349095" cy="832492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7046345" y="2799670"/>
            <a:ext cx="1507358" cy="529917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7151099" y="3506822"/>
            <a:ext cx="1530965" cy="4048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 flipV="1">
            <a:off x="7151099" y="4041134"/>
            <a:ext cx="1226672" cy="75203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1300">
                  <a:srgbClr val="05DAE3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216866" y="1240959"/>
            <a:ext cx="1114168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Neck: </a:t>
            </a:r>
            <a:r>
              <a:rPr lang="en-US" altLang="zh-CN" dirty="0">
                <a:solidFill>
                  <a:srgbClr val="FF8585"/>
                </a:solidFill>
              </a:rPr>
              <a:t>1</a:t>
            </a:r>
            <a:endParaRPr lang="zh-CN" altLang="en-US" dirty="0">
              <a:solidFill>
                <a:srgbClr val="FF8585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377140" y="1740548"/>
            <a:ext cx="1297002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Shoulder: </a:t>
            </a:r>
            <a:r>
              <a:rPr lang="en-US" altLang="zh-CN" dirty="0">
                <a:solidFill>
                  <a:srgbClr val="05DAE3"/>
                </a:solidFill>
              </a:rPr>
              <a:t>8</a:t>
            </a:r>
            <a:endParaRPr lang="zh-CN" altLang="en-US" dirty="0">
              <a:solidFill>
                <a:srgbClr val="05DAE3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486152" y="2403475"/>
            <a:ext cx="1114168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Ebow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>
                <a:solidFill>
                  <a:srgbClr val="FF8585"/>
                </a:solidFill>
              </a:rPr>
              <a:t>1</a:t>
            </a:r>
            <a:endParaRPr lang="zh-CN" altLang="en-US" dirty="0">
              <a:solidFill>
                <a:srgbClr val="FF8585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369301" y="3296576"/>
            <a:ext cx="1114168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Back: </a:t>
            </a:r>
            <a:r>
              <a:rPr lang="en-US" altLang="zh-CN" dirty="0">
                <a:solidFill>
                  <a:srgbClr val="FF8585"/>
                </a:solidFill>
              </a:rPr>
              <a:t>4</a:t>
            </a:r>
            <a:endParaRPr lang="zh-CN" altLang="en-US" dirty="0">
              <a:solidFill>
                <a:srgbClr val="FF8585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24730" y="4248819"/>
            <a:ext cx="1114168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Hip: </a:t>
            </a:r>
            <a:r>
              <a:rPr lang="en-US" altLang="zh-CN" dirty="0">
                <a:solidFill>
                  <a:srgbClr val="FF8585"/>
                </a:solidFill>
              </a:rPr>
              <a:t>1</a:t>
            </a:r>
            <a:endParaRPr lang="zh-CN" altLang="en-US" dirty="0">
              <a:solidFill>
                <a:srgbClr val="FF8585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893336" y="5301282"/>
            <a:ext cx="1114168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Ankle: </a:t>
            </a:r>
            <a:r>
              <a:rPr lang="en-US" altLang="zh-CN" dirty="0">
                <a:solidFill>
                  <a:srgbClr val="05DAE3"/>
                </a:solidFill>
              </a:rPr>
              <a:t>9</a:t>
            </a:r>
            <a:endParaRPr lang="zh-CN" altLang="en-US" dirty="0">
              <a:solidFill>
                <a:srgbClr val="05DAE3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758129" y="2461836"/>
            <a:ext cx="1114168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Face: </a:t>
            </a:r>
            <a:r>
              <a:rPr lang="en-US" altLang="zh-CN" dirty="0">
                <a:solidFill>
                  <a:srgbClr val="FF8585"/>
                </a:solidFill>
              </a:rPr>
              <a:t>1</a:t>
            </a:r>
            <a:endParaRPr lang="zh-CN" altLang="en-US" dirty="0">
              <a:solidFill>
                <a:srgbClr val="FF8585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934370" y="3296576"/>
            <a:ext cx="937927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Rib: </a:t>
            </a:r>
            <a:r>
              <a:rPr lang="en-US" altLang="zh-CN" dirty="0">
                <a:solidFill>
                  <a:srgbClr val="05DAE3"/>
                </a:solidFill>
              </a:rPr>
              <a:t>5</a:t>
            </a:r>
            <a:endParaRPr lang="zh-CN" altLang="en-US" dirty="0">
              <a:solidFill>
                <a:srgbClr val="05DAE3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674090" y="4900812"/>
            <a:ext cx="1114168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Leg: </a:t>
            </a:r>
            <a:r>
              <a:rPr lang="en-US" altLang="zh-CN" dirty="0">
                <a:solidFill>
                  <a:srgbClr val="FF8585"/>
                </a:solidFill>
              </a:rPr>
              <a:t>6</a:t>
            </a:r>
            <a:endParaRPr lang="zh-CN" altLang="en-US" dirty="0">
              <a:solidFill>
                <a:srgbClr val="FF8585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53384" y="1746795"/>
            <a:ext cx="1114168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Head: </a:t>
            </a:r>
            <a:r>
              <a:rPr lang="en-US" altLang="zh-CN" dirty="0">
                <a:solidFill>
                  <a:srgbClr val="FF8585"/>
                </a:solidFill>
              </a:rPr>
              <a:t>1</a:t>
            </a:r>
            <a:endParaRPr lang="zh-CN" altLang="en-US" dirty="0">
              <a:solidFill>
                <a:srgbClr val="FF8585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51801" y="194356"/>
            <a:ext cx="2049965" cy="756696"/>
            <a:chOff x="251801" y="194356"/>
            <a:chExt cx="2049965" cy="756696"/>
          </a:xfrm>
        </p:grpSpPr>
        <p:sp>
          <p:nvSpPr>
            <p:cNvPr id="64" name="文本框 63"/>
            <p:cNvSpPr txBox="1"/>
            <p:nvPr/>
          </p:nvSpPr>
          <p:spPr>
            <a:xfrm>
              <a:off x="278714" y="194356"/>
              <a:ext cx="202305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内页</a:t>
              </a:r>
              <a:r>
                <a:rPr lang="en-US" altLang="zh-CN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-04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78714" y="638146"/>
              <a:ext cx="1050214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PAGE 04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文本框 73"/>
          <p:cNvSpPr txBox="1"/>
          <p:nvPr/>
        </p:nvSpPr>
        <p:spPr>
          <a:xfrm>
            <a:off x="500589" y="6127803"/>
            <a:ext cx="11277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081846" y="1975052"/>
            <a:ext cx="0" cy="3431976"/>
          </a:xfrm>
          <a:prstGeom prst="line">
            <a:avLst/>
          </a:prstGeom>
          <a:ln w="3175">
            <a:solidFill>
              <a:schemeClr val="bg1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0122347" y="1901641"/>
            <a:ext cx="182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endParaRPr lang="zh-CN" alt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076478" y="2381591"/>
            <a:ext cx="16001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166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0122347" y="3450742"/>
            <a:ext cx="165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endParaRPr lang="zh-CN" alt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0076478" y="3735829"/>
            <a:ext cx="15183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172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0122346" y="4760697"/>
            <a:ext cx="206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858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  <a:p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endParaRPr lang="zh-CN" alt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6608" y="2359409"/>
            <a:ext cx="1269736" cy="1269736"/>
            <a:chOff x="466608" y="2359409"/>
            <a:chExt cx="1269736" cy="1269736"/>
          </a:xfrm>
        </p:grpSpPr>
        <p:sp>
          <p:nvSpPr>
            <p:cNvPr id="86" name="椭圆 85"/>
            <p:cNvSpPr/>
            <p:nvPr/>
          </p:nvSpPr>
          <p:spPr>
            <a:xfrm>
              <a:off x="466608" y="2359409"/>
              <a:ext cx="1269736" cy="1269736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779272" y="2655912"/>
              <a:ext cx="618858" cy="618858"/>
              <a:chOff x="1043792" y="2714922"/>
              <a:chExt cx="618858" cy="618858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1043792" y="2714922"/>
                <a:ext cx="618858" cy="618858"/>
                <a:chOff x="5424229" y="5111127"/>
                <a:chExt cx="618858" cy="618858"/>
              </a:xfrm>
              <a:noFill/>
            </p:grpSpPr>
            <p:sp>
              <p:nvSpPr>
                <p:cNvPr id="91" name="Freeform 140"/>
                <p:cNvSpPr>
                  <a:spLocks noEditPoints="1"/>
                </p:cNvSpPr>
                <p:nvPr/>
              </p:nvSpPr>
              <p:spPr bwMode="auto">
                <a:xfrm>
                  <a:off x="5424229" y="5111127"/>
                  <a:ext cx="618858" cy="618858"/>
                </a:xfrm>
                <a:custGeom>
                  <a:avLst/>
                  <a:gdLst>
                    <a:gd name="T0" fmla="*/ 181 w 363"/>
                    <a:gd name="T1" fmla="*/ 0 h 363"/>
                    <a:gd name="T2" fmla="*/ 363 w 363"/>
                    <a:gd name="T3" fmla="*/ 182 h 363"/>
                    <a:gd name="T4" fmla="*/ 181 w 363"/>
                    <a:gd name="T5" fmla="*/ 363 h 363"/>
                    <a:gd name="T6" fmla="*/ 0 w 363"/>
                    <a:gd name="T7" fmla="*/ 182 h 363"/>
                    <a:gd name="T8" fmla="*/ 181 w 363"/>
                    <a:gd name="T9" fmla="*/ 0 h 363"/>
                    <a:gd name="T10" fmla="*/ 304 w 363"/>
                    <a:gd name="T11" fmla="*/ 182 h 363"/>
                    <a:gd name="T12" fmla="*/ 181 w 363"/>
                    <a:gd name="T13" fmla="*/ 59 h 363"/>
                    <a:gd name="T14" fmla="*/ 59 w 363"/>
                    <a:gd name="T15" fmla="*/ 182 h 363"/>
                    <a:gd name="T16" fmla="*/ 181 w 363"/>
                    <a:gd name="T17" fmla="*/ 304 h 363"/>
                    <a:gd name="T18" fmla="*/ 304 w 363"/>
                    <a:gd name="T19" fmla="*/ 182 h 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3" h="363">
                      <a:moveTo>
                        <a:pt x="181" y="0"/>
                      </a:moveTo>
                      <a:cubicBezTo>
                        <a:pt x="281" y="0"/>
                        <a:pt x="363" y="82"/>
                        <a:pt x="363" y="182"/>
                      </a:cubicBezTo>
                      <a:cubicBezTo>
                        <a:pt x="363" y="282"/>
                        <a:pt x="281" y="363"/>
                        <a:pt x="181" y="363"/>
                      </a:cubicBezTo>
                      <a:cubicBezTo>
                        <a:pt x="81" y="363"/>
                        <a:pt x="0" y="282"/>
                        <a:pt x="0" y="182"/>
                      </a:cubicBezTo>
                      <a:cubicBezTo>
                        <a:pt x="0" y="82"/>
                        <a:pt x="81" y="0"/>
                        <a:pt x="181" y="0"/>
                      </a:cubicBezTo>
                      <a:close/>
                      <a:moveTo>
                        <a:pt x="304" y="182"/>
                      </a:moveTo>
                      <a:cubicBezTo>
                        <a:pt x="304" y="114"/>
                        <a:pt x="249" y="59"/>
                        <a:pt x="181" y="59"/>
                      </a:cubicBezTo>
                      <a:cubicBezTo>
                        <a:pt x="114" y="59"/>
                        <a:pt x="59" y="114"/>
                        <a:pt x="59" y="182"/>
                      </a:cubicBezTo>
                      <a:cubicBezTo>
                        <a:pt x="59" y="249"/>
                        <a:pt x="114" y="304"/>
                        <a:pt x="181" y="304"/>
                      </a:cubicBezTo>
                      <a:cubicBezTo>
                        <a:pt x="249" y="304"/>
                        <a:pt x="304" y="249"/>
                        <a:pt x="304" y="1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42"/>
                <p:cNvSpPr>
                  <a:spLocks noEditPoints="1"/>
                </p:cNvSpPr>
                <p:nvPr/>
              </p:nvSpPr>
              <p:spPr bwMode="auto">
                <a:xfrm>
                  <a:off x="5585795" y="5274857"/>
                  <a:ext cx="293561" cy="293561"/>
                </a:xfrm>
                <a:custGeom>
                  <a:avLst/>
                  <a:gdLst>
                    <a:gd name="T0" fmla="*/ 172 w 172"/>
                    <a:gd name="T1" fmla="*/ 86 h 172"/>
                    <a:gd name="T2" fmla="*/ 86 w 172"/>
                    <a:gd name="T3" fmla="*/ 172 h 172"/>
                    <a:gd name="T4" fmla="*/ 0 w 172"/>
                    <a:gd name="T5" fmla="*/ 86 h 172"/>
                    <a:gd name="T6" fmla="*/ 86 w 172"/>
                    <a:gd name="T7" fmla="*/ 0 h 172"/>
                    <a:gd name="T8" fmla="*/ 172 w 172"/>
                    <a:gd name="T9" fmla="*/ 86 h 172"/>
                    <a:gd name="T10" fmla="*/ 125 w 172"/>
                    <a:gd name="T11" fmla="*/ 143 h 172"/>
                    <a:gd name="T12" fmla="*/ 118 w 172"/>
                    <a:gd name="T13" fmla="*/ 100 h 172"/>
                    <a:gd name="T14" fmla="*/ 149 w 172"/>
                    <a:gd name="T15" fmla="*/ 69 h 172"/>
                    <a:gd name="T16" fmla="*/ 106 w 172"/>
                    <a:gd name="T17" fmla="*/ 63 h 172"/>
                    <a:gd name="T18" fmla="*/ 86 w 172"/>
                    <a:gd name="T19" fmla="*/ 24 h 172"/>
                    <a:gd name="T20" fmla="*/ 67 w 172"/>
                    <a:gd name="T21" fmla="*/ 63 h 172"/>
                    <a:gd name="T22" fmla="*/ 23 w 172"/>
                    <a:gd name="T23" fmla="*/ 69 h 172"/>
                    <a:gd name="T24" fmla="*/ 55 w 172"/>
                    <a:gd name="T25" fmla="*/ 100 h 172"/>
                    <a:gd name="T26" fmla="*/ 47 w 172"/>
                    <a:gd name="T27" fmla="*/ 143 h 172"/>
                    <a:gd name="T28" fmla="*/ 86 w 172"/>
                    <a:gd name="T29" fmla="*/ 123 h 172"/>
                    <a:gd name="T30" fmla="*/ 125 w 172"/>
                    <a:gd name="T31" fmla="*/ 143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2" h="172">
                      <a:moveTo>
                        <a:pt x="172" y="86"/>
                      </a:moveTo>
                      <a:cubicBezTo>
                        <a:pt x="172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6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  <a:close/>
                      <a:moveTo>
                        <a:pt x="125" y="143"/>
                      </a:moveTo>
                      <a:cubicBezTo>
                        <a:pt x="118" y="100"/>
                        <a:pt x="118" y="100"/>
                        <a:pt x="118" y="100"/>
                      </a:cubicBezTo>
                      <a:cubicBezTo>
                        <a:pt x="149" y="69"/>
                        <a:pt x="149" y="69"/>
                        <a:pt x="149" y="69"/>
                      </a:cubicBez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67" y="63"/>
                        <a:pt x="67" y="63"/>
                        <a:pt x="67" y="63"/>
                      </a:cubicBezTo>
                      <a:cubicBezTo>
                        <a:pt x="23" y="69"/>
                        <a:pt x="23" y="69"/>
                        <a:pt x="23" y="69"/>
                      </a:cubicBezTo>
                      <a:cubicBezTo>
                        <a:pt x="55" y="100"/>
                        <a:pt x="55" y="100"/>
                        <a:pt x="55" y="100"/>
                      </a:cubicBezTo>
                      <a:cubicBezTo>
                        <a:pt x="47" y="143"/>
                        <a:pt x="47" y="143"/>
                        <a:pt x="47" y="143"/>
                      </a:cubicBezTo>
                      <a:cubicBezTo>
                        <a:pt x="86" y="123"/>
                        <a:pt x="86" y="123"/>
                        <a:pt x="86" y="123"/>
                      </a:cubicBezTo>
                      <a:lnTo>
                        <a:pt x="125" y="14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0" name="Freeform 141"/>
              <p:cNvSpPr>
                <a:spLocks/>
              </p:cNvSpPr>
              <p:nvPr/>
            </p:nvSpPr>
            <p:spPr bwMode="auto">
              <a:xfrm>
                <a:off x="1242286" y="2919330"/>
                <a:ext cx="214941" cy="202680"/>
              </a:xfrm>
              <a:custGeom>
                <a:avLst/>
                <a:gdLst>
                  <a:gd name="T0" fmla="*/ 298 w 298"/>
                  <a:gd name="T1" fmla="*/ 106 h 281"/>
                  <a:gd name="T2" fmla="*/ 224 w 298"/>
                  <a:gd name="T3" fmla="*/ 179 h 281"/>
                  <a:gd name="T4" fmla="*/ 241 w 298"/>
                  <a:gd name="T5" fmla="*/ 281 h 281"/>
                  <a:gd name="T6" fmla="*/ 149 w 298"/>
                  <a:gd name="T7" fmla="*/ 234 h 281"/>
                  <a:gd name="T8" fmla="*/ 57 w 298"/>
                  <a:gd name="T9" fmla="*/ 281 h 281"/>
                  <a:gd name="T10" fmla="*/ 75 w 298"/>
                  <a:gd name="T11" fmla="*/ 179 h 281"/>
                  <a:gd name="T12" fmla="*/ 0 w 298"/>
                  <a:gd name="T13" fmla="*/ 106 h 281"/>
                  <a:gd name="T14" fmla="*/ 104 w 298"/>
                  <a:gd name="T15" fmla="*/ 92 h 281"/>
                  <a:gd name="T16" fmla="*/ 149 w 298"/>
                  <a:gd name="T17" fmla="*/ 0 h 281"/>
                  <a:gd name="T18" fmla="*/ 196 w 298"/>
                  <a:gd name="T19" fmla="*/ 92 h 281"/>
                  <a:gd name="T20" fmla="*/ 298 w 298"/>
                  <a:gd name="T21" fmla="*/ 10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" h="281">
                    <a:moveTo>
                      <a:pt x="298" y="106"/>
                    </a:moveTo>
                    <a:lnTo>
                      <a:pt x="224" y="179"/>
                    </a:lnTo>
                    <a:lnTo>
                      <a:pt x="241" y="281"/>
                    </a:lnTo>
                    <a:lnTo>
                      <a:pt x="149" y="234"/>
                    </a:lnTo>
                    <a:lnTo>
                      <a:pt x="57" y="281"/>
                    </a:lnTo>
                    <a:lnTo>
                      <a:pt x="75" y="179"/>
                    </a:lnTo>
                    <a:lnTo>
                      <a:pt x="0" y="106"/>
                    </a:lnTo>
                    <a:lnTo>
                      <a:pt x="104" y="92"/>
                    </a:lnTo>
                    <a:lnTo>
                      <a:pt x="149" y="0"/>
                    </a:lnTo>
                    <a:lnTo>
                      <a:pt x="196" y="92"/>
                    </a:lnTo>
                    <a:lnTo>
                      <a:pt x="298" y="106"/>
                    </a:lnTo>
                    <a:close/>
                  </a:path>
                </a:pathLst>
              </a:custGeom>
              <a:solidFill>
                <a:srgbClr val="6DFEFB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8" name="文本框 87"/>
          <p:cNvSpPr txBox="1"/>
          <p:nvPr/>
        </p:nvSpPr>
        <p:spPr>
          <a:xfrm>
            <a:off x="133363" y="3676310"/>
            <a:ext cx="1923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5DAE3"/>
                </a:solidFill>
                <a:latin typeface="造字工房尚黑 G0v1 粗体" pitchFamily="50" charset="-122"/>
                <a:ea typeface="造字工房尚黑 G0v1 粗体" pitchFamily="50" charset="-122"/>
              </a:rPr>
              <a:t>Captain</a:t>
            </a:r>
            <a:r>
              <a:rPr lang="en-US" altLang="zh-CN" sz="1600" dirty="0">
                <a:solidFill>
                  <a:schemeClr val="bg1"/>
                </a:solidFill>
                <a:latin typeface="造字工房尚黑 G0v1 粗体" pitchFamily="50" charset="-122"/>
                <a:ea typeface="造字工房尚黑 G0v1 粗体" pitchFamily="50" charset="-122"/>
              </a:rPr>
              <a:t> America</a:t>
            </a:r>
            <a:endParaRPr lang="zh-CN" altLang="en-US" sz="1600" dirty="0">
              <a:solidFill>
                <a:schemeClr val="bg1"/>
              </a:solidFill>
              <a:latin typeface="造字工房尚黑 G0v1 粗体" pitchFamily="50" charset="-122"/>
              <a:ea typeface="造字工房尚黑 G0v1 粗体" pitchFamily="50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-97621" y="4178518"/>
            <a:ext cx="2395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4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90"/>
                            </p:stCondLst>
                            <p:childTnLst>
                              <p:par>
                                <p:cTn id="1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1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680"/>
                            </p:stCondLst>
                            <p:childTnLst>
                              <p:par>
                                <p:cTn id="1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74" grpId="0"/>
      <p:bldP spid="77" grpId="0"/>
      <p:bldP spid="78" grpId="0"/>
      <p:bldP spid="79" grpId="0"/>
      <p:bldP spid="80" grpId="0"/>
      <p:bldP spid="81" grpId="0"/>
      <p:bldP spid="88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703607" y="-5404338"/>
            <a:ext cx="10808678" cy="10808676"/>
            <a:chOff x="703607" y="1477108"/>
            <a:chExt cx="10808678" cy="10808676"/>
          </a:xfrm>
        </p:grpSpPr>
        <p:sp>
          <p:nvSpPr>
            <p:cNvPr id="3" name="椭圆 2"/>
            <p:cNvSpPr/>
            <p:nvPr/>
          </p:nvSpPr>
          <p:spPr>
            <a:xfrm>
              <a:off x="703607" y="1477108"/>
              <a:ext cx="10808678" cy="10808676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3480322" y="4230376"/>
              <a:ext cx="5255249" cy="5255248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2508960" y="3259015"/>
              <a:ext cx="7197972" cy="7197970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547668" y="2321169"/>
              <a:ext cx="9120556" cy="9120554"/>
            </a:xfrm>
            <a:prstGeom prst="ellipse">
              <a:avLst/>
            </a:prstGeom>
            <a:gradFill>
              <a:gsLst>
                <a:gs pos="0">
                  <a:schemeClr val="bg1">
                    <a:alpha val="77000"/>
                  </a:schemeClr>
                </a:gs>
                <a:gs pos="24000">
                  <a:srgbClr val="05DAE3">
                    <a:alpha val="32000"/>
                  </a:srgbClr>
                </a:gs>
                <a:gs pos="63000">
                  <a:srgbClr val="05DAE3">
                    <a:alpha val="4000"/>
                  </a:srgbClr>
                </a:gs>
                <a:gs pos="80000">
                  <a:srgbClr val="B40F51">
                    <a:alpha val="0"/>
                  </a:srgbClr>
                </a:gs>
                <a:gs pos="97000">
                  <a:srgbClr val="1E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gradFill>
                <a:gsLst>
                  <a:gs pos="0">
                    <a:srgbClr val="05DAE3"/>
                  </a:gs>
                  <a:gs pos="14000">
                    <a:srgbClr val="05DAE3">
                      <a:alpha val="49000"/>
                    </a:srgbClr>
                  </a:gs>
                  <a:gs pos="87000">
                    <a:srgbClr val="05DAE3">
                      <a:alpha val="49000"/>
                    </a:srgbClr>
                  </a:gs>
                  <a:gs pos="25000">
                    <a:srgbClr val="BB1055">
                      <a:alpha val="0"/>
                    </a:srgbClr>
                  </a:gs>
                  <a:gs pos="75000">
                    <a:srgbClr val="BB1055">
                      <a:alpha val="0"/>
                    </a:srgbClr>
                  </a:gs>
                  <a:gs pos="100000">
                    <a:srgbClr val="05DAE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 rot="10800000">
            <a:off x="2565922" y="906574"/>
            <a:ext cx="6444243" cy="4497765"/>
            <a:chOff x="3508288" y="1855851"/>
            <a:chExt cx="5525966" cy="385685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358984" y="1855851"/>
              <a:ext cx="1615096" cy="3767709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43000">
                    <a:srgbClr val="05DAE3"/>
                  </a:gs>
                  <a:gs pos="88000">
                    <a:schemeClr val="bg1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3508288" y="3212163"/>
              <a:ext cx="2013251" cy="2477428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43000">
                    <a:srgbClr val="05DAE3"/>
                  </a:gs>
                  <a:gs pos="88000">
                    <a:schemeClr val="bg1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6492900" y="2552198"/>
              <a:ext cx="1070566" cy="2706901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43000">
                    <a:srgbClr val="05DAE3"/>
                  </a:gs>
                  <a:gs pos="88000">
                    <a:schemeClr val="bg1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10800000" flipV="1">
              <a:off x="6668156" y="3976718"/>
              <a:ext cx="2366098" cy="1735988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43000">
                    <a:srgbClr val="05DAE3"/>
                  </a:gs>
                  <a:gs pos="88000">
                    <a:schemeClr val="bg1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599018" y="5940580"/>
            <a:ext cx="1082475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亓眣劼軡弮曭塙鉔价汋屌邡宓芠刞廋兀宓幘痾。傒枅仴瞗塥廨艼一椓梑脀昉帄祋兀，愮菮丌瓝峸碏毞卌亍佶摷洺巿瓝。亓眣劼軡弮曭塙鉔价汋屌邡宓芠刞。傒枅仴瞗塥廨艼一椓脀昉帄祋兀，愮菮丌瓝峸碏毞卌亍佶摷洺巿瓝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4142171" y="1707717"/>
            <a:ext cx="81459" cy="81459"/>
          </a:xfrm>
          <a:prstGeom prst="ellipse">
            <a:avLst/>
          </a:prstGeom>
          <a:solidFill>
            <a:srgbClr val="05D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4739579" y="3289496"/>
            <a:ext cx="81459" cy="81459"/>
          </a:xfrm>
          <a:prstGeom prst="ellipse">
            <a:avLst/>
          </a:prstGeom>
          <a:solidFill>
            <a:srgbClr val="05D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7524689" y="4277710"/>
            <a:ext cx="81459" cy="81459"/>
          </a:xfrm>
          <a:prstGeom prst="ellipse">
            <a:avLst/>
          </a:prstGeom>
          <a:solidFill>
            <a:srgbClr val="05D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222303" y="2856725"/>
            <a:ext cx="81459" cy="81459"/>
          </a:xfrm>
          <a:prstGeom prst="ellipse">
            <a:avLst/>
          </a:prstGeom>
          <a:solidFill>
            <a:srgbClr val="05D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345631" y="2687757"/>
            <a:ext cx="1114168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Head: </a:t>
            </a:r>
            <a:r>
              <a:rPr lang="en-US" altLang="zh-CN" dirty="0">
                <a:solidFill>
                  <a:srgbClr val="FF8585"/>
                </a:solidFill>
              </a:rPr>
              <a:t>1</a:t>
            </a:r>
            <a:endParaRPr lang="zh-CN" altLang="en-US" dirty="0">
              <a:solidFill>
                <a:srgbClr val="FF8585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7209" y="2992243"/>
            <a:ext cx="165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endParaRPr lang="zh-CN" alt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606148" y="4155358"/>
            <a:ext cx="937927" cy="3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Rib: </a:t>
            </a:r>
            <a:r>
              <a:rPr lang="en-US" altLang="zh-CN" dirty="0">
                <a:solidFill>
                  <a:srgbClr val="05DAE3"/>
                </a:solidFill>
              </a:rPr>
              <a:t>5</a:t>
            </a:r>
            <a:endParaRPr lang="zh-CN" altLang="en-US" dirty="0">
              <a:solidFill>
                <a:srgbClr val="05DAE3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17430" y="4480043"/>
            <a:ext cx="4017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80053" y="1563780"/>
            <a:ext cx="11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Ankle: </a:t>
            </a:r>
            <a:r>
              <a:rPr lang="en-US" altLang="zh-CN" dirty="0">
                <a:solidFill>
                  <a:srgbClr val="05DAE3"/>
                </a:solidFill>
              </a:rPr>
              <a:t>9</a:t>
            </a:r>
            <a:endParaRPr lang="zh-CN" altLang="en-US" dirty="0">
              <a:solidFill>
                <a:srgbClr val="05DAE3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5170" y="1846293"/>
            <a:ext cx="31070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45817" y="3172323"/>
            <a:ext cx="11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Back: </a:t>
            </a:r>
            <a:r>
              <a:rPr lang="en-US" altLang="zh-CN" dirty="0">
                <a:solidFill>
                  <a:srgbClr val="FF8585"/>
                </a:solidFill>
              </a:rPr>
              <a:t>4</a:t>
            </a:r>
            <a:endParaRPr lang="zh-CN" altLang="en-US" dirty="0">
              <a:solidFill>
                <a:srgbClr val="FF8585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9947" y="3471686"/>
            <a:ext cx="43403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165555" y="442263"/>
            <a:ext cx="1923548" cy="2624469"/>
            <a:chOff x="9518660" y="2475758"/>
            <a:chExt cx="1923548" cy="2624469"/>
          </a:xfrm>
        </p:grpSpPr>
        <p:grpSp>
          <p:nvGrpSpPr>
            <p:cNvPr id="28" name="组合 27"/>
            <p:cNvGrpSpPr/>
            <p:nvPr/>
          </p:nvGrpSpPr>
          <p:grpSpPr>
            <a:xfrm>
              <a:off x="9518660" y="2475758"/>
              <a:ext cx="1923548" cy="1716045"/>
              <a:chOff x="9518660" y="2615609"/>
              <a:chExt cx="1923548" cy="1716045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9830996" y="2615609"/>
                <a:ext cx="1269736" cy="1269736"/>
              </a:xfrm>
              <a:prstGeom prst="ellipse">
                <a:avLst/>
              </a:prstGeom>
              <a:noFill/>
              <a:ln w="15875">
                <a:gradFill>
                  <a:gsLst>
                    <a:gs pos="0">
                      <a:srgbClr val="05DAE3"/>
                    </a:gs>
                    <a:gs pos="58000">
                      <a:srgbClr val="22B9FE"/>
                    </a:gs>
                    <a:gs pos="83000">
                      <a:srgbClr val="05DAE3"/>
                    </a:gs>
                    <a:gs pos="100000">
                      <a:srgbClr val="22B9FE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10230975" y="2866931"/>
                <a:ext cx="496332" cy="755976"/>
                <a:chOff x="9444038" y="1724025"/>
                <a:chExt cx="2259013" cy="3238500"/>
              </a:xfrm>
              <a:solidFill>
                <a:schemeClr val="bg1"/>
              </a:solidFill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9444038" y="2311400"/>
                  <a:ext cx="1619250" cy="2651125"/>
                </a:xfrm>
                <a:custGeom>
                  <a:avLst/>
                  <a:gdLst>
                    <a:gd name="T0" fmla="*/ 224 w 231"/>
                    <a:gd name="T1" fmla="*/ 383 h 389"/>
                    <a:gd name="T2" fmla="*/ 216 w 231"/>
                    <a:gd name="T3" fmla="*/ 385 h 389"/>
                    <a:gd name="T4" fmla="*/ 105 w 231"/>
                    <a:gd name="T5" fmla="*/ 385 h 389"/>
                    <a:gd name="T6" fmla="*/ 93 w 231"/>
                    <a:gd name="T7" fmla="*/ 388 h 389"/>
                    <a:gd name="T8" fmla="*/ 22 w 231"/>
                    <a:gd name="T9" fmla="*/ 321 h 389"/>
                    <a:gd name="T10" fmla="*/ 2 w 231"/>
                    <a:gd name="T11" fmla="*/ 162 h 389"/>
                    <a:gd name="T12" fmla="*/ 12 w 231"/>
                    <a:gd name="T13" fmla="*/ 0 h 389"/>
                    <a:gd name="T14" fmla="*/ 19 w 231"/>
                    <a:gd name="T15" fmla="*/ 0 h 389"/>
                    <a:gd name="T16" fmla="*/ 20 w 231"/>
                    <a:gd name="T17" fmla="*/ 32 h 389"/>
                    <a:gd name="T18" fmla="*/ 12 w 231"/>
                    <a:gd name="T19" fmla="*/ 164 h 389"/>
                    <a:gd name="T20" fmla="*/ 26 w 231"/>
                    <a:gd name="T21" fmla="*/ 224 h 389"/>
                    <a:gd name="T22" fmla="*/ 59 w 231"/>
                    <a:gd name="T23" fmla="*/ 290 h 389"/>
                    <a:gd name="T24" fmla="*/ 63 w 231"/>
                    <a:gd name="T25" fmla="*/ 323 h 389"/>
                    <a:gd name="T26" fmla="*/ 76 w 231"/>
                    <a:gd name="T27" fmla="*/ 356 h 389"/>
                    <a:gd name="T28" fmla="*/ 90 w 231"/>
                    <a:gd name="T29" fmla="*/ 367 h 389"/>
                    <a:gd name="T30" fmla="*/ 178 w 231"/>
                    <a:gd name="T31" fmla="*/ 336 h 389"/>
                    <a:gd name="T32" fmla="*/ 224 w 231"/>
                    <a:gd name="T33" fmla="*/ 358 h 389"/>
                    <a:gd name="T34" fmla="*/ 231 w 231"/>
                    <a:gd name="T35" fmla="*/ 370 h 389"/>
                    <a:gd name="T36" fmla="*/ 224 w 231"/>
                    <a:gd name="T37" fmla="*/ 383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1" h="389">
                      <a:moveTo>
                        <a:pt x="224" y="383"/>
                      </a:moveTo>
                      <a:cubicBezTo>
                        <a:pt x="221" y="384"/>
                        <a:pt x="218" y="386"/>
                        <a:pt x="216" y="385"/>
                      </a:cubicBezTo>
                      <a:cubicBezTo>
                        <a:pt x="179" y="365"/>
                        <a:pt x="142" y="366"/>
                        <a:pt x="105" y="385"/>
                      </a:cubicBezTo>
                      <a:cubicBezTo>
                        <a:pt x="102" y="387"/>
                        <a:pt x="97" y="389"/>
                        <a:pt x="93" y="388"/>
                      </a:cubicBezTo>
                      <a:cubicBezTo>
                        <a:pt x="68" y="386"/>
                        <a:pt x="25" y="346"/>
                        <a:pt x="22" y="321"/>
                      </a:cubicBezTo>
                      <a:cubicBezTo>
                        <a:pt x="14" y="268"/>
                        <a:pt x="3" y="215"/>
                        <a:pt x="2" y="162"/>
                      </a:cubicBezTo>
                      <a:cubicBezTo>
                        <a:pt x="0" y="108"/>
                        <a:pt x="8" y="54"/>
                        <a:pt x="12" y="0"/>
                      </a:cubicBezTo>
                      <a:cubicBezTo>
                        <a:pt x="14" y="0"/>
                        <a:pt x="16" y="0"/>
                        <a:pt x="19" y="0"/>
                      </a:cubicBezTo>
                      <a:cubicBezTo>
                        <a:pt x="19" y="10"/>
                        <a:pt x="20" y="21"/>
                        <a:pt x="20" y="32"/>
                      </a:cubicBezTo>
                      <a:cubicBezTo>
                        <a:pt x="22" y="76"/>
                        <a:pt x="21" y="119"/>
                        <a:pt x="12" y="164"/>
                      </a:cubicBezTo>
                      <a:cubicBezTo>
                        <a:pt x="8" y="182"/>
                        <a:pt x="18" y="205"/>
                        <a:pt x="26" y="224"/>
                      </a:cubicBezTo>
                      <a:cubicBezTo>
                        <a:pt x="35" y="247"/>
                        <a:pt x="49" y="268"/>
                        <a:pt x="59" y="290"/>
                      </a:cubicBezTo>
                      <a:cubicBezTo>
                        <a:pt x="63" y="300"/>
                        <a:pt x="66" y="313"/>
                        <a:pt x="63" y="323"/>
                      </a:cubicBezTo>
                      <a:cubicBezTo>
                        <a:pt x="58" y="339"/>
                        <a:pt x="61" y="348"/>
                        <a:pt x="76" y="356"/>
                      </a:cubicBezTo>
                      <a:cubicBezTo>
                        <a:pt x="81" y="358"/>
                        <a:pt x="85" y="363"/>
                        <a:pt x="90" y="367"/>
                      </a:cubicBezTo>
                      <a:cubicBezTo>
                        <a:pt x="108" y="340"/>
                        <a:pt x="145" y="329"/>
                        <a:pt x="178" y="336"/>
                      </a:cubicBezTo>
                      <a:cubicBezTo>
                        <a:pt x="195" y="340"/>
                        <a:pt x="212" y="344"/>
                        <a:pt x="224" y="358"/>
                      </a:cubicBezTo>
                      <a:cubicBezTo>
                        <a:pt x="227" y="361"/>
                        <a:pt x="229" y="366"/>
                        <a:pt x="231" y="370"/>
                      </a:cubicBezTo>
                      <a:cubicBezTo>
                        <a:pt x="229" y="374"/>
                        <a:pt x="226" y="379"/>
                        <a:pt x="224" y="3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9583738" y="1724025"/>
                  <a:ext cx="1951038" cy="873125"/>
                </a:xfrm>
                <a:custGeom>
                  <a:avLst/>
                  <a:gdLst>
                    <a:gd name="T0" fmla="*/ 80 w 278"/>
                    <a:gd name="T1" fmla="*/ 27 h 128"/>
                    <a:gd name="T2" fmla="*/ 0 w 278"/>
                    <a:gd name="T3" fmla="*/ 76 h 128"/>
                    <a:gd name="T4" fmla="*/ 10 w 278"/>
                    <a:gd name="T5" fmla="*/ 60 h 128"/>
                    <a:gd name="T6" fmla="*/ 271 w 278"/>
                    <a:gd name="T7" fmla="*/ 60 h 128"/>
                    <a:gd name="T8" fmla="*/ 278 w 278"/>
                    <a:gd name="T9" fmla="*/ 75 h 128"/>
                    <a:gd name="T10" fmla="*/ 219 w 278"/>
                    <a:gd name="T11" fmla="*/ 38 h 128"/>
                    <a:gd name="T12" fmla="*/ 195 w 278"/>
                    <a:gd name="T13" fmla="*/ 48 h 128"/>
                    <a:gd name="T14" fmla="*/ 182 w 278"/>
                    <a:gd name="T15" fmla="*/ 100 h 128"/>
                    <a:gd name="T16" fmla="*/ 179 w 278"/>
                    <a:gd name="T17" fmla="*/ 109 h 128"/>
                    <a:gd name="T18" fmla="*/ 119 w 278"/>
                    <a:gd name="T19" fmla="*/ 118 h 128"/>
                    <a:gd name="T20" fmla="*/ 100 w 278"/>
                    <a:gd name="T21" fmla="*/ 103 h 128"/>
                    <a:gd name="T22" fmla="*/ 80 w 278"/>
                    <a:gd name="T23" fmla="*/ 27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8" h="128">
                      <a:moveTo>
                        <a:pt x="80" y="27"/>
                      </a:moveTo>
                      <a:cubicBezTo>
                        <a:pt x="52" y="44"/>
                        <a:pt x="28" y="59"/>
                        <a:pt x="0" y="76"/>
                      </a:cubicBezTo>
                      <a:cubicBezTo>
                        <a:pt x="4" y="70"/>
                        <a:pt x="6" y="64"/>
                        <a:pt x="10" y="60"/>
                      </a:cubicBezTo>
                      <a:cubicBezTo>
                        <a:pt x="79" y="0"/>
                        <a:pt x="201" y="0"/>
                        <a:pt x="271" y="60"/>
                      </a:cubicBezTo>
                      <a:cubicBezTo>
                        <a:pt x="275" y="64"/>
                        <a:pt x="278" y="69"/>
                        <a:pt x="278" y="75"/>
                      </a:cubicBezTo>
                      <a:cubicBezTo>
                        <a:pt x="259" y="62"/>
                        <a:pt x="239" y="50"/>
                        <a:pt x="219" y="38"/>
                      </a:cubicBezTo>
                      <a:cubicBezTo>
                        <a:pt x="207" y="30"/>
                        <a:pt x="198" y="30"/>
                        <a:pt x="195" y="48"/>
                      </a:cubicBezTo>
                      <a:cubicBezTo>
                        <a:pt x="193" y="66"/>
                        <a:pt x="187" y="83"/>
                        <a:pt x="182" y="100"/>
                      </a:cubicBezTo>
                      <a:cubicBezTo>
                        <a:pt x="181" y="103"/>
                        <a:pt x="181" y="106"/>
                        <a:pt x="179" y="109"/>
                      </a:cubicBezTo>
                      <a:cubicBezTo>
                        <a:pt x="162" y="128"/>
                        <a:pt x="139" y="115"/>
                        <a:pt x="119" y="118"/>
                      </a:cubicBezTo>
                      <a:cubicBezTo>
                        <a:pt x="109" y="120"/>
                        <a:pt x="103" y="114"/>
                        <a:pt x="100" y="103"/>
                      </a:cubicBezTo>
                      <a:cubicBezTo>
                        <a:pt x="94" y="79"/>
                        <a:pt x="87" y="56"/>
                        <a:pt x="8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8"/>
                <p:cNvSpPr>
                  <a:spLocks/>
                </p:cNvSpPr>
                <p:nvPr/>
              </p:nvSpPr>
              <p:spPr bwMode="auto">
                <a:xfrm>
                  <a:off x="11015663" y="2303463"/>
                  <a:ext cx="687388" cy="2646363"/>
                </a:xfrm>
                <a:custGeom>
                  <a:avLst/>
                  <a:gdLst>
                    <a:gd name="T0" fmla="*/ 0 w 98"/>
                    <a:gd name="T1" fmla="*/ 384 h 388"/>
                    <a:gd name="T2" fmla="*/ 7 w 98"/>
                    <a:gd name="T3" fmla="*/ 371 h 388"/>
                    <a:gd name="T4" fmla="*/ 9 w 98"/>
                    <a:gd name="T5" fmla="*/ 368 h 388"/>
                    <a:gd name="T6" fmla="*/ 32 w 98"/>
                    <a:gd name="T7" fmla="*/ 310 h 388"/>
                    <a:gd name="T8" fmla="*/ 39 w 98"/>
                    <a:gd name="T9" fmla="*/ 290 h 388"/>
                    <a:gd name="T10" fmla="*/ 86 w 98"/>
                    <a:gd name="T11" fmla="*/ 188 h 388"/>
                    <a:gd name="T12" fmla="*/ 87 w 98"/>
                    <a:gd name="T13" fmla="*/ 165 h 388"/>
                    <a:gd name="T14" fmla="*/ 83 w 98"/>
                    <a:gd name="T15" fmla="*/ 0 h 388"/>
                    <a:gd name="T16" fmla="*/ 91 w 98"/>
                    <a:gd name="T17" fmla="*/ 55 h 388"/>
                    <a:gd name="T18" fmla="*/ 95 w 98"/>
                    <a:gd name="T19" fmla="*/ 208 h 388"/>
                    <a:gd name="T20" fmla="*/ 73 w 98"/>
                    <a:gd name="T21" fmla="*/ 340 h 388"/>
                    <a:gd name="T22" fmla="*/ 64 w 98"/>
                    <a:gd name="T23" fmla="*/ 353 h 388"/>
                    <a:gd name="T24" fmla="*/ 13 w 98"/>
                    <a:gd name="T25" fmla="*/ 386 h 388"/>
                    <a:gd name="T26" fmla="*/ 0 w 98"/>
                    <a:gd name="T27" fmla="*/ 384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388">
                      <a:moveTo>
                        <a:pt x="0" y="384"/>
                      </a:moveTo>
                      <a:cubicBezTo>
                        <a:pt x="2" y="380"/>
                        <a:pt x="5" y="375"/>
                        <a:pt x="7" y="371"/>
                      </a:cubicBezTo>
                      <a:cubicBezTo>
                        <a:pt x="8" y="370"/>
                        <a:pt x="9" y="369"/>
                        <a:pt x="9" y="368"/>
                      </a:cubicBezTo>
                      <a:cubicBezTo>
                        <a:pt x="19" y="358"/>
                        <a:pt x="31" y="325"/>
                        <a:pt x="32" y="310"/>
                      </a:cubicBezTo>
                      <a:cubicBezTo>
                        <a:pt x="33" y="303"/>
                        <a:pt x="36" y="296"/>
                        <a:pt x="39" y="290"/>
                      </a:cubicBezTo>
                      <a:cubicBezTo>
                        <a:pt x="55" y="256"/>
                        <a:pt x="71" y="222"/>
                        <a:pt x="86" y="188"/>
                      </a:cubicBezTo>
                      <a:cubicBezTo>
                        <a:pt x="89" y="181"/>
                        <a:pt x="89" y="172"/>
                        <a:pt x="87" y="165"/>
                      </a:cubicBezTo>
                      <a:cubicBezTo>
                        <a:pt x="70" y="111"/>
                        <a:pt x="78" y="55"/>
                        <a:pt x="83" y="0"/>
                      </a:cubicBezTo>
                      <a:cubicBezTo>
                        <a:pt x="86" y="18"/>
                        <a:pt x="90" y="36"/>
                        <a:pt x="91" y="55"/>
                      </a:cubicBezTo>
                      <a:cubicBezTo>
                        <a:pt x="94" y="106"/>
                        <a:pt x="98" y="157"/>
                        <a:pt x="95" y="208"/>
                      </a:cubicBezTo>
                      <a:cubicBezTo>
                        <a:pt x="92" y="252"/>
                        <a:pt x="81" y="296"/>
                        <a:pt x="73" y="340"/>
                      </a:cubicBezTo>
                      <a:cubicBezTo>
                        <a:pt x="72" y="345"/>
                        <a:pt x="68" y="350"/>
                        <a:pt x="64" y="353"/>
                      </a:cubicBezTo>
                      <a:cubicBezTo>
                        <a:pt x="47" y="365"/>
                        <a:pt x="30" y="376"/>
                        <a:pt x="13" y="386"/>
                      </a:cubicBezTo>
                      <a:cubicBezTo>
                        <a:pt x="10" y="388"/>
                        <a:pt x="4" y="385"/>
                        <a:pt x="0" y="3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9"/>
                <p:cNvSpPr>
                  <a:spLocks/>
                </p:cNvSpPr>
                <p:nvPr/>
              </p:nvSpPr>
              <p:spPr bwMode="auto">
                <a:xfrm>
                  <a:off x="9653588" y="3128963"/>
                  <a:ext cx="1852613" cy="238125"/>
                </a:xfrm>
                <a:custGeom>
                  <a:avLst/>
                  <a:gdLst>
                    <a:gd name="T0" fmla="*/ 4 w 264"/>
                    <a:gd name="T1" fmla="*/ 4 h 35"/>
                    <a:gd name="T2" fmla="*/ 127 w 264"/>
                    <a:gd name="T3" fmla="*/ 12 h 35"/>
                    <a:gd name="T4" fmla="*/ 242 w 264"/>
                    <a:gd name="T5" fmla="*/ 3 h 35"/>
                    <a:gd name="T6" fmla="*/ 261 w 264"/>
                    <a:gd name="T7" fmla="*/ 12 h 35"/>
                    <a:gd name="T8" fmla="*/ 248 w 264"/>
                    <a:gd name="T9" fmla="*/ 27 h 35"/>
                    <a:gd name="T10" fmla="*/ 170 w 264"/>
                    <a:gd name="T11" fmla="*/ 18 h 35"/>
                    <a:gd name="T12" fmla="*/ 161 w 264"/>
                    <a:gd name="T13" fmla="*/ 15 h 35"/>
                    <a:gd name="T14" fmla="*/ 152 w 264"/>
                    <a:gd name="T15" fmla="*/ 15 h 35"/>
                    <a:gd name="T16" fmla="*/ 64 w 264"/>
                    <a:gd name="T17" fmla="*/ 28 h 35"/>
                    <a:gd name="T18" fmla="*/ 0 w 264"/>
                    <a:gd name="T19" fmla="*/ 20 h 35"/>
                    <a:gd name="T20" fmla="*/ 4 w 264"/>
                    <a:gd name="T21" fmla="*/ 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4" h="35">
                      <a:moveTo>
                        <a:pt x="4" y="4"/>
                      </a:moveTo>
                      <a:cubicBezTo>
                        <a:pt x="46" y="7"/>
                        <a:pt x="87" y="12"/>
                        <a:pt x="127" y="12"/>
                      </a:cubicBezTo>
                      <a:cubicBezTo>
                        <a:pt x="165" y="12"/>
                        <a:pt x="204" y="7"/>
                        <a:pt x="242" y="3"/>
                      </a:cubicBezTo>
                      <a:cubicBezTo>
                        <a:pt x="251" y="2"/>
                        <a:pt x="258" y="0"/>
                        <a:pt x="261" y="12"/>
                      </a:cubicBezTo>
                      <a:cubicBezTo>
                        <a:pt x="264" y="24"/>
                        <a:pt x="256" y="26"/>
                        <a:pt x="248" y="27"/>
                      </a:cubicBezTo>
                      <a:cubicBezTo>
                        <a:pt x="221" y="33"/>
                        <a:pt x="194" y="35"/>
                        <a:pt x="170" y="18"/>
                      </a:cubicBezTo>
                      <a:cubicBezTo>
                        <a:pt x="167" y="17"/>
                        <a:pt x="164" y="16"/>
                        <a:pt x="161" y="15"/>
                      </a:cubicBezTo>
                      <a:cubicBezTo>
                        <a:pt x="158" y="15"/>
                        <a:pt x="155" y="15"/>
                        <a:pt x="152" y="15"/>
                      </a:cubicBezTo>
                      <a:cubicBezTo>
                        <a:pt x="122" y="14"/>
                        <a:pt x="93" y="18"/>
                        <a:pt x="64" y="28"/>
                      </a:cubicBezTo>
                      <a:cubicBezTo>
                        <a:pt x="44" y="35"/>
                        <a:pt x="21" y="35"/>
                        <a:pt x="0" y="20"/>
                      </a:cubicBezTo>
                      <a:cubicBezTo>
                        <a:pt x="1" y="15"/>
                        <a:pt x="2" y="9"/>
                        <a:pt x="4" y="4"/>
                      </a:cubicBezTo>
                      <a:close/>
                    </a:path>
                  </a:pathLst>
                </a:custGeom>
                <a:solidFill>
                  <a:srgbClr val="BB10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0"/>
                <p:cNvSpPr>
                  <a:spLocks/>
                </p:cNvSpPr>
                <p:nvPr/>
              </p:nvSpPr>
              <p:spPr bwMode="auto">
                <a:xfrm>
                  <a:off x="9955213" y="4267200"/>
                  <a:ext cx="1249363" cy="231775"/>
                </a:xfrm>
                <a:custGeom>
                  <a:avLst/>
                  <a:gdLst>
                    <a:gd name="T0" fmla="*/ 21 w 178"/>
                    <a:gd name="T1" fmla="*/ 24 h 34"/>
                    <a:gd name="T2" fmla="*/ 64 w 178"/>
                    <a:gd name="T3" fmla="*/ 1 h 34"/>
                    <a:gd name="T4" fmla="*/ 113 w 178"/>
                    <a:gd name="T5" fmla="*/ 1 h 34"/>
                    <a:gd name="T6" fmla="*/ 154 w 178"/>
                    <a:gd name="T7" fmla="*/ 24 h 34"/>
                    <a:gd name="T8" fmla="*/ 176 w 178"/>
                    <a:gd name="T9" fmla="*/ 13 h 34"/>
                    <a:gd name="T10" fmla="*/ 178 w 178"/>
                    <a:gd name="T11" fmla="*/ 16 h 34"/>
                    <a:gd name="T12" fmla="*/ 156 w 178"/>
                    <a:gd name="T13" fmla="*/ 34 h 34"/>
                    <a:gd name="T14" fmla="*/ 88 w 178"/>
                    <a:gd name="T15" fmla="*/ 11 h 34"/>
                    <a:gd name="T16" fmla="*/ 21 w 178"/>
                    <a:gd name="T17" fmla="*/ 34 h 34"/>
                    <a:gd name="T18" fmla="*/ 0 w 178"/>
                    <a:gd name="T19" fmla="*/ 18 h 34"/>
                    <a:gd name="T20" fmla="*/ 2 w 178"/>
                    <a:gd name="T21" fmla="*/ 15 h 34"/>
                    <a:gd name="T22" fmla="*/ 21 w 178"/>
                    <a:gd name="T23" fmla="*/ 2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8" h="34">
                      <a:moveTo>
                        <a:pt x="21" y="24"/>
                      </a:moveTo>
                      <a:cubicBezTo>
                        <a:pt x="27" y="1"/>
                        <a:pt x="45" y="1"/>
                        <a:pt x="64" y="1"/>
                      </a:cubicBezTo>
                      <a:cubicBezTo>
                        <a:pt x="80" y="2"/>
                        <a:pt x="97" y="2"/>
                        <a:pt x="113" y="1"/>
                      </a:cubicBezTo>
                      <a:cubicBezTo>
                        <a:pt x="131" y="1"/>
                        <a:pt x="149" y="0"/>
                        <a:pt x="154" y="24"/>
                      </a:cubicBezTo>
                      <a:cubicBezTo>
                        <a:pt x="163" y="20"/>
                        <a:pt x="169" y="17"/>
                        <a:pt x="176" y="13"/>
                      </a:cubicBezTo>
                      <a:cubicBezTo>
                        <a:pt x="176" y="14"/>
                        <a:pt x="177" y="15"/>
                        <a:pt x="178" y="16"/>
                      </a:cubicBezTo>
                      <a:cubicBezTo>
                        <a:pt x="171" y="21"/>
                        <a:pt x="164" y="27"/>
                        <a:pt x="156" y="34"/>
                      </a:cubicBezTo>
                      <a:cubicBezTo>
                        <a:pt x="141" y="3"/>
                        <a:pt x="113" y="10"/>
                        <a:pt x="88" y="11"/>
                      </a:cubicBezTo>
                      <a:cubicBezTo>
                        <a:pt x="64" y="11"/>
                        <a:pt x="36" y="1"/>
                        <a:pt x="21" y="34"/>
                      </a:cubicBezTo>
                      <a:cubicBezTo>
                        <a:pt x="13" y="28"/>
                        <a:pt x="7" y="23"/>
                        <a:pt x="0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7" y="18"/>
                        <a:pt x="12" y="20"/>
                        <a:pt x="21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1"/>
                <p:cNvSpPr>
                  <a:spLocks/>
                </p:cNvSpPr>
                <p:nvPr/>
              </p:nvSpPr>
              <p:spPr bwMode="auto">
                <a:xfrm>
                  <a:off x="11233150" y="3824288"/>
                  <a:ext cx="252413" cy="442913"/>
                </a:xfrm>
                <a:custGeom>
                  <a:avLst/>
                  <a:gdLst>
                    <a:gd name="T0" fmla="*/ 3 w 36"/>
                    <a:gd name="T1" fmla="*/ 65 h 65"/>
                    <a:gd name="T2" fmla="*/ 36 w 36"/>
                    <a:gd name="T3" fmla="*/ 0 h 65"/>
                    <a:gd name="T4" fmla="*/ 3 w 36"/>
                    <a:gd name="T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65">
                      <a:moveTo>
                        <a:pt x="3" y="65"/>
                      </a:moveTo>
                      <a:cubicBezTo>
                        <a:pt x="0" y="37"/>
                        <a:pt x="15" y="17"/>
                        <a:pt x="36" y="0"/>
                      </a:cubicBezTo>
                      <a:cubicBezTo>
                        <a:pt x="25" y="21"/>
                        <a:pt x="14" y="43"/>
                        <a:pt x="3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12"/>
                <p:cNvSpPr>
                  <a:spLocks/>
                </p:cNvSpPr>
                <p:nvPr/>
              </p:nvSpPr>
              <p:spPr bwMode="auto">
                <a:xfrm>
                  <a:off x="9653588" y="3790950"/>
                  <a:ext cx="301625" cy="482600"/>
                </a:xfrm>
                <a:custGeom>
                  <a:avLst/>
                  <a:gdLst>
                    <a:gd name="T0" fmla="*/ 7 w 43"/>
                    <a:gd name="T1" fmla="*/ 0 h 71"/>
                    <a:gd name="T2" fmla="*/ 43 w 43"/>
                    <a:gd name="T3" fmla="*/ 67 h 71"/>
                    <a:gd name="T4" fmla="*/ 35 w 43"/>
                    <a:gd name="T5" fmla="*/ 71 h 71"/>
                    <a:gd name="T6" fmla="*/ 0 w 43"/>
                    <a:gd name="T7" fmla="*/ 4 h 71"/>
                    <a:gd name="T8" fmla="*/ 7 w 43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71">
                      <a:moveTo>
                        <a:pt x="7" y="0"/>
                      </a:moveTo>
                      <a:cubicBezTo>
                        <a:pt x="19" y="22"/>
                        <a:pt x="31" y="45"/>
                        <a:pt x="43" y="67"/>
                      </a:cubicBezTo>
                      <a:cubicBezTo>
                        <a:pt x="40" y="68"/>
                        <a:pt x="38" y="70"/>
                        <a:pt x="35" y="71"/>
                      </a:cubicBezTo>
                      <a:cubicBezTo>
                        <a:pt x="24" y="49"/>
                        <a:pt x="12" y="26"/>
                        <a:pt x="0" y="4"/>
                      </a:cubicBezTo>
                      <a:cubicBezTo>
                        <a:pt x="2" y="2"/>
                        <a:pt x="5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2" name="文本框 31"/>
              <p:cNvSpPr txBox="1"/>
              <p:nvPr/>
            </p:nvSpPr>
            <p:spPr>
              <a:xfrm>
                <a:off x="9518660" y="3993100"/>
                <a:ext cx="19235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BB1055"/>
                    </a:solidFill>
                    <a:latin typeface="造字工房尚黑 G0v1 粗体" pitchFamily="50" charset="-122"/>
                    <a:ea typeface="造字工房尚黑 G0v1 粗体" pitchFamily="50" charset="-122"/>
                  </a:rPr>
                  <a:t>Iron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造字工房尚黑 G0v1 粗体" pitchFamily="50" charset="-122"/>
                    <a:ea typeface="造字工房尚黑 G0v1 粗体" pitchFamily="50" charset="-122"/>
                  </a:rPr>
                  <a:t> Man</a:t>
                </a:r>
                <a:endParaRPr lang="zh-CN" altLang="en-US" sz="1600" dirty="0">
                  <a:solidFill>
                    <a:schemeClr val="bg1"/>
                  </a:solidFill>
                  <a:latin typeface="造字工房尚黑 G0v1 粗体" pitchFamily="50" charset="-122"/>
                  <a:ea typeface="造字工房尚黑 G0v1 粗体" pitchFamily="50" charset="-122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9717627" y="4161508"/>
              <a:ext cx="151884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1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altLang="zh-CN" sz="11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consectetuer</a:t>
              </a: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adipiscing</a:t>
              </a: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  <a:r>
                <a:rPr lang="en-US" altLang="zh-CN" sz="11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Aenean</a:t>
              </a: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commodo</a:t>
              </a: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ligula </a:t>
              </a:r>
              <a:r>
                <a:rPr lang="en-US" altLang="zh-CN" sz="11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eget</a:t>
              </a: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dolor. </a:t>
              </a:r>
              <a:r>
                <a:rPr lang="en-US" altLang="zh-CN" sz="11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Aenean</a:t>
              </a: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massa</a:t>
              </a: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 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92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84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75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3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75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"/>
                            </p:stCondLst>
                            <p:childTnLst>
                              <p:par>
                                <p:cTn id="8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266291" y="1270154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200000">
            <a:off x="838200" y="1270153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435095">
            <a:off x="839201" y="1240901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6670189">
            <a:off x="842198" y="1211785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6905284">
            <a:off x="847178" y="1182942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7140378">
            <a:off x="854117" y="1154506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7375473">
            <a:off x="862983" y="1126612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7610568">
            <a:off x="873734" y="1099388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7845662">
            <a:off x="886321" y="1072962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8080757">
            <a:off x="900684" y="1047459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8315851">
            <a:off x="916756" y="1022996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8550946">
            <a:off x="934461" y="999689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8786041">
            <a:off x="953719" y="977647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9021135">
            <a:off x="974437" y="956972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256230">
            <a:off x="996520" y="937760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19491324">
            <a:off x="1019864" y="92010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9726419">
            <a:off x="1044360" y="904082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9961514">
            <a:off x="1069893" y="88977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196608">
            <a:off x="1096345" y="877241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0431703">
            <a:off x="1123591" y="866547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0666797">
            <a:off x="1151504" y="857739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20901892">
            <a:off x="1179954" y="850859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1136987">
            <a:off x="1208808" y="845940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21372081">
            <a:off x="1237930" y="84300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7176">
            <a:off x="1267184" y="842064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242271">
            <a:off x="1296435" y="843125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477365">
            <a:off x="1325545" y="84618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712460">
            <a:off x="1354377" y="85122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947554">
            <a:off x="1382798" y="858222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82649">
            <a:off x="1410674" y="867146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417744">
            <a:off x="1437875" y="877954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52838">
            <a:off x="1464275" y="890596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887933">
            <a:off x="1489748" y="905012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123027">
            <a:off x="1514177" y="921135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2358122">
            <a:off x="1537447" y="938889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2593217">
            <a:off x="1559449" y="958193"/>
            <a:ext cx="1815105" cy="1815104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2828311">
            <a:off x="1580081" y="978954"/>
            <a:ext cx="1815104" cy="1815105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菱形 145"/>
          <p:cNvSpPr/>
          <p:nvPr/>
        </p:nvSpPr>
        <p:spPr>
          <a:xfrm rot="9795643">
            <a:off x="1222609" y="451203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菱形 146"/>
          <p:cNvSpPr/>
          <p:nvPr/>
        </p:nvSpPr>
        <p:spPr>
          <a:xfrm rot="9969740">
            <a:off x="1187332" y="452264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菱形 147"/>
          <p:cNvSpPr/>
          <p:nvPr/>
        </p:nvSpPr>
        <p:spPr>
          <a:xfrm rot="10143836">
            <a:off x="1152145" y="453323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菱形 148"/>
          <p:cNvSpPr/>
          <p:nvPr/>
        </p:nvSpPr>
        <p:spPr>
          <a:xfrm rot="10317932">
            <a:off x="1117138" y="4543761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菱形 149"/>
          <p:cNvSpPr/>
          <p:nvPr/>
        </p:nvSpPr>
        <p:spPr>
          <a:xfrm rot="10492029">
            <a:off x="1082401" y="4554208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菱形 150"/>
          <p:cNvSpPr/>
          <p:nvPr/>
        </p:nvSpPr>
        <p:spPr>
          <a:xfrm rot="10666125">
            <a:off x="1048025" y="456454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菱形 151"/>
          <p:cNvSpPr/>
          <p:nvPr/>
        </p:nvSpPr>
        <p:spPr>
          <a:xfrm rot="10840222">
            <a:off x="1014096" y="457475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菱形 152"/>
          <p:cNvSpPr/>
          <p:nvPr/>
        </p:nvSpPr>
        <p:spPr>
          <a:xfrm rot="11014318">
            <a:off x="980702" y="4584795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菱形 153"/>
          <p:cNvSpPr/>
          <p:nvPr/>
        </p:nvSpPr>
        <p:spPr>
          <a:xfrm rot="11188415">
            <a:off x="947927" y="4594653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菱形 154"/>
          <p:cNvSpPr/>
          <p:nvPr/>
        </p:nvSpPr>
        <p:spPr>
          <a:xfrm rot="11362511">
            <a:off x="915858" y="4604298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菱形 155"/>
          <p:cNvSpPr/>
          <p:nvPr/>
        </p:nvSpPr>
        <p:spPr>
          <a:xfrm rot="11536608">
            <a:off x="884575" y="461370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菱形 156"/>
          <p:cNvSpPr/>
          <p:nvPr/>
        </p:nvSpPr>
        <p:spPr>
          <a:xfrm rot="11710704">
            <a:off x="854158" y="4622855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菱形 157"/>
          <p:cNvSpPr/>
          <p:nvPr/>
        </p:nvSpPr>
        <p:spPr>
          <a:xfrm rot="11884800">
            <a:off x="824686" y="463171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菱形 158"/>
          <p:cNvSpPr/>
          <p:nvPr/>
        </p:nvSpPr>
        <p:spPr>
          <a:xfrm rot="12058897">
            <a:off x="796235" y="464027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菱形 159"/>
          <p:cNvSpPr/>
          <p:nvPr/>
        </p:nvSpPr>
        <p:spPr>
          <a:xfrm rot="12232993">
            <a:off x="768877" y="4648504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菱形 160"/>
          <p:cNvSpPr/>
          <p:nvPr/>
        </p:nvSpPr>
        <p:spPr>
          <a:xfrm rot="12407090">
            <a:off x="742683" y="465638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菱形 161"/>
          <p:cNvSpPr/>
          <p:nvPr/>
        </p:nvSpPr>
        <p:spPr>
          <a:xfrm rot="12581186">
            <a:off x="717719" y="466389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菱形 162"/>
          <p:cNvSpPr/>
          <p:nvPr/>
        </p:nvSpPr>
        <p:spPr>
          <a:xfrm rot="12755283">
            <a:off x="694050" y="4671009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菱形 163"/>
          <p:cNvSpPr/>
          <p:nvPr/>
        </p:nvSpPr>
        <p:spPr>
          <a:xfrm rot="12929379">
            <a:off x="671735" y="467772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菱形 164"/>
          <p:cNvSpPr/>
          <p:nvPr/>
        </p:nvSpPr>
        <p:spPr>
          <a:xfrm rot="13103476">
            <a:off x="650833" y="4684007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菱形 165"/>
          <p:cNvSpPr/>
          <p:nvPr/>
        </p:nvSpPr>
        <p:spPr>
          <a:xfrm rot="13277572">
            <a:off x="631398" y="468985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菱形 166"/>
          <p:cNvSpPr/>
          <p:nvPr/>
        </p:nvSpPr>
        <p:spPr>
          <a:xfrm rot="13451668">
            <a:off x="613478" y="469524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菱形 167"/>
          <p:cNvSpPr/>
          <p:nvPr/>
        </p:nvSpPr>
        <p:spPr>
          <a:xfrm rot="13625765">
            <a:off x="597121" y="470016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菱形 168"/>
          <p:cNvSpPr/>
          <p:nvPr/>
        </p:nvSpPr>
        <p:spPr>
          <a:xfrm rot="13799861">
            <a:off x="582367" y="4704599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菱形 169"/>
          <p:cNvSpPr/>
          <p:nvPr/>
        </p:nvSpPr>
        <p:spPr>
          <a:xfrm rot="13973958">
            <a:off x="569254" y="470854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菱形 170"/>
          <p:cNvSpPr/>
          <p:nvPr/>
        </p:nvSpPr>
        <p:spPr>
          <a:xfrm rot="14148054">
            <a:off x="557818" y="471198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菱形 171"/>
          <p:cNvSpPr/>
          <p:nvPr/>
        </p:nvSpPr>
        <p:spPr>
          <a:xfrm rot="14322151">
            <a:off x="548086" y="471491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菱形 172"/>
          <p:cNvSpPr/>
          <p:nvPr/>
        </p:nvSpPr>
        <p:spPr>
          <a:xfrm rot="14496247">
            <a:off x="540083" y="471731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菱形 173"/>
          <p:cNvSpPr/>
          <p:nvPr/>
        </p:nvSpPr>
        <p:spPr>
          <a:xfrm rot="14670344">
            <a:off x="533830" y="4719197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菱形 174"/>
          <p:cNvSpPr/>
          <p:nvPr/>
        </p:nvSpPr>
        <p:spPr>
          <a:xfrm rot="14844440">
            <a:off x="529343" y="472054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菱形 175"/>
          <p:cNvSpPr/>
          <p:nvPr/>
        </p:nvSpPr>
        <p:spPr>
          <a:xfrm rot="15018537">
            <a:off x="526635" y="4721361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菱形 176"/>
          <p:cNvSpPr/>
          <p:nvPr/>
        </p:nvSpPr>
        <p:spPr>
          <a:xfrm rot="15192633">
            <a:off x="525710" y="4721639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菱形 177"/>
          <p:cNvSpPr/>
          <p:nvPr/>
        </p:nvSpPr>
        <p:spPr>
          <a:xfrm rot="15366729">
            <a:off x="526573" y="472138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菱形 178"/>
          <p:cNvSpPr/>
          <p:nvPr/>
        </p:nvSpPr>
        <p:spPr>
          <a:xfrm rot="15540826">
            <a:off x="529220" y="4720584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菱形 179"/>
          <p:cNvSpPr/>
          <p:nvPr/>
        </p:nvSpPr>
        <p:spPr>
          <a:xfrm rot="15714922">
            <a:off x="533645" y="471925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菱形 180"/>
          <p:cNvSpPr/>
          <p:nvPr/>
        </p:nvSpPr>
        <p:spPr>
          <a:xfrm rot="15889019">
            <a:off x="539837" y="471739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菱形 181"/>
          <p:cNvSpPr/>
          <p:nvPr/>
        </p:nvSpPr>
        <p:spPr>
          <a:xfrm rot="16063115">
            <a:off x="547779" y="471500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菱形 182"/>
          <p:cNvSpPr/>
          <p:nvPr/>
        </p:nvSpPr>
        <p:spPr>
          <a:xfrm rot="16237212">
            <a:off x="557452" y="471209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菱形 183"/>
          <p:cNvSpPr/>
          <p:nvPr/>
        </p:nvSpPr>
        <p:spPr>
          <a:xfrm rot="16411308">
            <a:off x="568831" y="470867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菱形 184"/>
          <p:cNvSpPr/>
          <p:nvPr/>
        </p:nvSpPr>
        <p:spPr>
          <a:xfrm rot="16585404">
            <a:off x="581886" y="4704744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菱形 185"/>
          <p:cNvSpPr/>
          <p:nvPr/>
        </p:nvSpPr>
        <p:spPr>
          <a:xfrm rot="16759501">
            <a:off x="596583" y="470032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菱形 186"/>
          <p:cNvSpPr/>
          <p:nvPr/>
        </p:nvSpPr>
        <p:spPr>
          <a:xfrm rot="16933598">
            <a:off x="612886" y="469542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菱形 187"/>
          <p:cNvSpPr/>
          <p:nvPr/>
        </p:nvSpPr>
        <p:spPr>
          <a:xfrm rot="17107694">
            <a:off x="630753" y="469004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菱形 188"/>
          <p:cNvSpPr/>
          <p:nvPr/>
        </p:nvSpPr>
        <p:spPr>
          <a:xfrm rot="17281790">
            <a:off x="650137" y="468421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菱形 189"/>
          <p:cNvSpPr/>
          <p:nvPr/>
        </p:nvSpPr>
        <p:spPr>
          <a:xfrm rot="17455887">
            <a:off x="670988" y="4677945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菱形 190"/>
          <p:cNvSpPr/>
          <p:nvPr/>
        </p:nvSpPr>
        <p:spPr>
          <a:xfrm rot="17629984">
            <a:off x="693255" y="4671248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菱形 191"/>
          <p:cNvSpPr/>
          <p:nvPr/>
        </p:nvSpPr>
        <p:spPr>
          <a:xfrm rot="17804079">
            <a:off x="716878" y="466414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菱形 192"/>
          <p:cNvSpPr/>
          <p:nvPr/>
        </p:nvSpPr>
        <p:spPr>
          <a:xfrm rot="17978176">
            <a:off x="741798" y="4656648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菱形 193"/>
          <p:cNvSpPr/>
          <p:nvPr/>
        </p:nvSpPr>
        <p:spPr>
          <a:xfrm rot="18152273">
            <a:off x="767951" y="4648783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菱形 194"/>
          <p:cNvSpPr/>
          <p:nvPr/>
        </p:nvSpPr>
        <p:spPr>
          <a:xfrm rot="18326369">
            <a:off x="795270" y="464056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菱形 195"/>
          <p:cNvSpPr/>
          <p:nvPr/>
        </p:nvSpPr>
        <p:spPr>
          <a:xfrm rot="18500466">
            <a:off x="823685" y="4632020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菱形 196"/>
          <p:cNvSpPr/>
          <p:nvPr/>
        </p:nvSpPr>
        <p:spPr>
          <a:xfrm rot="18674562">
            <a:off x="853123" y="462316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菱形 197"/>
          <p:cNvSpPr/>
          <p:nvPr/>
        </p:nvSpPr>
        <p:spPr>
          <a:xfrm rot="18848658">
            <a:off x="883508" y="4614028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菱形 198"/>
          <p:cNvSpPr/>
          <p:nvPr/>
        </p:nvSpPr>
        <p:spPr>
          <a:xfrm rot="19022755">
            <a:off x="914763" y="460462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菱形 199"/>
          <p:cNvSpPr/>
          <p:nvPr/>
        </p:nvSpPr>
        <p:spPr>
          <a:xfrm rot="19196851">
            <a:off x="946806" y="4594990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菱形 200"/>
          <p:cNvSpPr/>
          <p:nvPr/>
        </p:nvSpPr>
        <p:spPr>
          <a:xfrm rot="19370948">
            <a:off x="979558" y="458513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菱形 201"/>
          <p:cNvSpPr/>
          <p:nvPr/>
        </p:nvSpPr>
        <p:spPr>
          <a:xfrm rot="19545044">
            <a:off x="1012932" y="457510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菱形 202"/>
          <p:cNvSpPr/>
          <p:nvPr/>
        </p:nvSpPr>
        <p:spPr>
          <a:xfrm rot="19719141">
            <a:off x="1046844" y="456490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菱形 203"/>
          <p:cNvSpPr/>
          <p:nvPr/>
        </p:nvSpPr>
        <p:spPr>
          <a:xfrm rot="19893238">
            <a:off x="1081207" y="455456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菱形 204"/>
          <p:cNvSpPr/>
          <p:nvPr/>
        </p:nvSpPr>
        <p:spPr>
          <a:xfrm rot="20067333">
            <a:off x="1115932" y="4544123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菱形 205"/>
          <p:cNvSpPr/>
          <p:nvPr/>
        </p:nvSpPr>
        <p:spPr>
          <a:xfrm rot="20241430">
            <a:off x="1150930" y="4533597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菱形 206"/>
          <p:cNvSpPr/>
          <p:nvPr/>
        </p:nvSpPr>
        <p:spPr>
          <a:xfrm rot="20415527">
            <a:off x="1186113" y="4523015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菱形 207"/>
          <p:cNvSpPr/>
          <p:nvPr/>
        </p:nvSpPr>
        <p:spPr>
          <a:xfrm rot="20589622">
            <a:off x="1221389" y="451240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菱形 208"/>
          <p:cNvSpPr/>
          <p:nvPr/>
        </p:nvSpPr>
        <p:spPr>
          <a:xfrm rot="20763719">
            <a:off x="1256669" y="4501795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菱形 209"/>
          <p:cNvSpPr/>
          <p:nvPr/>
        </p:nvSpPr>
        <p:spPr>
          <a:xfrm rot="20937816">
            <a:off x="1291861" y="4491211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菱形 210"/>
          <p:cNvSpPr/>
          <p:nvPr/>
        </p:nvSpPr>
        <p:spPr>
          <a:xfrm rot="21111913">
            <a:off x="1326874" y="4480680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菱形 211"/>
          <p:cNvSpPr/>
          <p:nvPr/>
        </p:nvSpPr>
        <p:spPr>
          <a:xfrm rot="21286009">
            <a:off x="1361622" y="447022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菱形 212"/>
          <p:cNvSpPr/>
          <p:nvPr/>
        </p:nvSpPr>
        <p:spPr>
          <a:xfrm rot="21460105">
            <a:off x="1396012" y="445988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菱形 213"/>
          <p:cNvSpPr/>
          <p:nvPr/>
        </p:nvSpPr>
        <p:spPr>
          <a:xfrm rot="34202">
            <a:off x="1429958" y="444967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菱形 214"/>
          <p:cNvSpPr/>
          <p:nvPr/>
        </p:nvSpPr>
        <p:spPr>
          <a:xfrm rot="208298">
            <a:off x="1463372" y="4439626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菱形 215"/>
          <p:cNvSpPr/>
          <p:nvPr/>
        </p:nvSpPr>
        <p:spPr>
          <a:xfrm rot="382394">
            <a:off x="1496170" y="442976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菱形 216"/>
          <p:cNvSpPr/>
          <p:nvPr/>
        </p:nvSpPr>
        <p:spPr>
          <a:xfrm rot="556491">
            <a:off x="1528265" y="4420109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菱形 217"/>
          <p:cNvSpPr/>
          <p:nvPr/>
        </p:nvSpPr>
        <p:spPr>
          <a:xfrm rot="730587">
            <a:off x="1559577" y="441069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菱形 218"/>
          <p:cNvSpPr/>
          <p:nvPr/>
        </p:nvSpPr>
        <p:spPr>
          <a:xfrm rot="904684">
            <a:off x="1590025" y="4401534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菱形 219"/>
          <p:cNvSpPr/>
          <p:nvPr/>
        </p:nvSpPr>
        <p:spPr>
          <a:xfrm rot="1078781">
            <a:off x="1619530" y="4392660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菱形 220"/>
          <p:cNvSpPr/>
          <p:nvPr/>
        </p:nvSpPr>
        <p:spPr>
          <a:xfrm rot="1252877">
            <a:off x="1648018" y="438409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菱形 221"/>
          <p:cNvSpPr/>
          <p:nvPr/>
        </p:nvSpPr>
        <p:spPr>
          <a:xfrm rot="1426973">
            <a:off x="1675415" y="4375852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菱形 222"/>
          <p:cNvSpPr/>
          <p:nvPr/>
        </p:nvSpPr>
        <p:spPr>
          <a:xfrm rot="1601070">
            <a:off x="1701651" y="4367961"/>
            <a:ext cx="1753433" cy="1753432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菱形 223"/>
          <p:cNvSpPr/>
          <p:nvPr/>
        </p:nvSpPr>
        <p:spPr>
          <a:xfrm rot="1775166">
            <a:off x="1726659" y="436044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菱形 224"/>
          <p:cNvSpPr/>
          <p:nvPr/>
        </p:nvSpPr>
        <p:spPr>
          <a:xfrm rot="1949262">
            <a:off x="1750374" y="4353307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菱形 225"/>
          <p:cNvSpPr/>
          <p:nvPr/>
        </p:nvSpPr>
        <p:spPr>
          <a:xfrm rot="2123359">
            <a:off x="1772737" y="4346581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菱形 226"/>
          <p:cNvSpPr/>
          <p:nvPr/>
        </p:nvSpPr>
        <p:spPr>
          <a:xfrm rot="2297456">
            <a:off x="1793688" y="434028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菱形 227"/>
          <p:cNvSpPr/>
          <p:nvPr/>
        </p:nvSpPr>
        <p:spPr>
          <a:xfrm rot="2471552">
            <a:off x="1813175" y="4334419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菱形 228"/>
          <p:cNvSpPr/>
          <p:nvPr/>
        </p:nvSpPr>
        <p:spPr>
          <a:xfrm rot="2645648">
            <a:off x="1831148" y="432901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菱形 229"/>
          <p:cNvSpPr/>
          <p:nvPr/>
        </p:nvSpPr>
        <p:spPr>
          <a:xfrm rot="2819745">
            <a:off x="1847560" y="4324077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菱形 230"/>
          <p:cNvSpPr/>
          <p:nvPr/>
        </p:nvSpPr>
        <p:spPr>
          <a:xfrm rot="2993842">
            <a:off x="1862370" y="4319623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菱形 231"/>
          <p:cNvSpPr/>
          <p:nvPr/>
        </p:nvSpPr>
        <p:spPr>
          <a:xfrm rot="3167937">
            <a:off x="1875540" y="4315662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菱形 232"/>
          <p:cNvSpPr/>
          <p:nvPr/>
        </p:nvSpPr>
        <p:spPr>
          <a:xfrm rot="3342034">
            <a:off x="1887035" y="4312205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菱形 233"/>
          <p:cNvSpPr/>
          <p:nvPr/>
        </p:nvSpPr>
        <p:spPr>
          <a:xfrm rot="3516131">
            <a:off x="1896827" y="4309260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菱形 234"/>
          <p:cNvSpPr/>
          <p:nvPr/>
        </p:nvSpPr>
        <p:spPr>
          <a:xfrm rot="3690227">
            <a:off x="1904890" y="4306835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菱形 235"/>
          <p:cNvSpPr/>
          <p:nvPr/>
        </p:nvSpPr>
        <p:spPr>
          <a:xfrm rot="3864324">
            <a:off x="1911203" y="4304936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菱形 236"/>
          <p:cNvSpPr/>
          <p:nvPr/>
        </p:nvSpPr>
        <p:spPr>
          <a:xfrm rot="4038421">
            <a:off x="1915751" y="4303568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菱形 237"/>
          <p:cNvSpPr/>
          <p:nvPr/>
        </p:nvSpPr>
        <p:spPr>
          <a:xfrm rot="4212516">
            <a:off x="1918522" y="4302735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菱形 238"/>
          <p:cNvSpPr/>
          <p:nvPr/>
        </p:nvSpPr>
        <p:spPr>
          <a:xfrm rot="4386612">
            <a:off x="1919508" y="4302438"/>
            <a:ext cx="1753432" cy="1753433"/>
          </a:xfrm>
          <a:prstGeom prst="diamond">
            <a:avLst/>
          </a:prstGeom>
          <a:noFill/>
          <a:ln w="1270">
            <a:gradFill>
              <a:gsLst>
                <a:gs pos="0">
                  <a:srgbClr val="00B0F0">
                    <a:alpha val="61000"/>
                  </a:srgbClr>
                </a:gs>
                <a:gs pos="20000">
                  <a:srgbClr val="6DFEFB"/>
                </a:gs>
                <a:gs pos="57000">
                  <a:srgbClr val="00B0F0">
                    <a:alpha val="44000"/>
                  </a:srgbClr>
                </a:gs>
                <a:gs pos="84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Freeform 6"/>
          <p:cNvSpPr>
            <a:spLocks/>
          </p:cNvSpPr>
          <p:nvPr/>
        </p:nvSpPr>
        <p:spPr bwMode="auto">
          <a:xfrm rot="18086463">
            <a:off x="5740792" y="458810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2" name="Freeform 6"/>
          <p:cNvSpPr>
            <a:spLocks/>
          </p:cNvSpPr>
          <p:nvPr/>
        </p:nvSpPr>
        <p:spPr bwMode="auto">
          <a:xfrm rot="18316250">
            <a:off x="5769942" y="4543822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3" name="Freeform 6"/>
          <p:cNvSpPr>
            <a:spLocks/>
          </p:cNvSpPr>
          <p:nvPr/>
        </p:nvSpPr>
        <p:spPr bwMode="auto">
          <a:xfrm rot="18546037">
            <a:off x="5801984" y="4501585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4" name="Freeform 6"/>
          <p:cNvSpPr>
            <a:spLocks/>
          </p:cNvSpPr>
          <p:nvPr/>
        </p:nvSpPr>
        <p:spPr bwMode="auto">
          <a:xfrm rot="18775825">
            <a:off x="5836777" y="446158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5" name="Freeform 6"/>
          <p:cNvSpPr>
            <a:spLocks/>
          </p:cNvSpPr>
          <p:nvPr/>
        </p:nvSpPr>
        <p:spPr bwMode="auto">
          <a:xfrm rot="19005612">
            <a:off x="5874163" y="4423995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6" name="Freeform 6"/>
          <p:cNvSpPr>
            <a:spLocks/>
          </p:cNvSpPr>
          <p:nvPr/>
        </p:nvSpPr>
        <p:spPr bwMode="auto">
          <a:xfrm rot="19235399">
            <a:off x="5913977" y="4388987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7" name="Freeform 6"/>
          <p:cNvSpPr>
            <a:spLocks/>
          </p:cNvSpPr>
          <p:nvPr/>
        </p:nvSpPr>
        <p:spPr bwMode="auto">
          <a:xfrm rot="19465186">
            <a:off x="5956039" y="4356717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8" name="Freeform 6"/>
          <p:cNvSpPr>
            <a:spLocks/>
          </p:cNvSpPr>
          <p:nvPr/>
        </p:nvSpPr>
        <p:spPr bwMode="auto">
          <a:xfrm rot="19694973">
            <a:off x="6000163" y="4327328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9" name="Freeform 6"/>
          <p:cNvSpPr>
            <a:spLocks/>
          </p:cNvSpPr>
          <p:nvPr/>
        </p:nvSpPr>
        <p:spPr bwMode="auto">
          <a:xfrm rot="19924761">
            <a:off x="6046152" y="4300952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0" name="Freeform 6"/>
          <p:cNvSpPr>
            <a:spLocks/>
          </p:cNvSpPr>
          <p:nvPr/>
        </p:nvSpPr>
        <p:spPr bwMode="auto">
          <a:xfrm rot="20184548">
            <a:off x="6093800" y="4277707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1" name="Freeform 6"/>
          <p:cNvSpPr>
            <a:spLocks/>
          </p:cNvSpPr>
          <p:nvPr/>
        </p:nvSpPr>
        <p:spPr bwMode="auto">
          <a:xfrm rot="20384335">
            <a:off x="6142894" y="4257696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2" name="Freeform 6"/>
          <p:cNvSpPr>
            <a:spLocks/>
          </p:cNvSpPr>
          <p:nvPr/>
        </p:nvSpPr>
        <p:spPr bwMode="auto">
          <a:xfrm rot="20614123">
            <a:off x="6193215" y="4241009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3" name="Freeform 6"/>
          <p:cNvSpPr>
            <a:spLocks/>
          </p:cNvSpPr>
          <p:nvPr/>
        </p:nvSpPr>
        <p:spPr bwMode="auto">
          <a:xfrm rot="20843910">
            <a:off x="6244538" y="4227720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4" name="Freeform 6"/>
          <p:cNvSpPr>
            <a:spLocks/>
          </p:cNvSpPr>
          <p:nvPr/>
        </p:nvSpPr>
        <p:spPr bwMode="auto">
          <a:xfrm rot="21073697">
            <a:off x="6296634" y="4217889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5" name="Freeform 6"/>
          <p:cNvSpPr>
            <a:spLocks/>
          </p:cNvSpPr>
          <p:nvPr/>
        </p:nvSpPr>
        <p:spPr bwMode="auto">
          <a:xfrm rot="21303484">
            <a:off x="6349270" y="4211560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6" name="Freeform 6"/>
          <p:cNvSpPr>
            <a:spLocks/>
          </p:cNvSpPr>
          <p:nvPr/>
        </p:nvSpPr>
        <p:spPr bwMode="auto">
          <a:xfrm rot="21533271">
            <a:off x="6402212" y="4208760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7" name="Freeform 6"/>
          <p:cNvSpPr>
            <a:spLocks/>
          </p:cNvSpPr>
          <p:nvPr/>
        </p:nvSpPr>
        <p:spPr bwMode="auto">
          <a:xfrm rot="163059">
            <a:off x="6455222" y="4209503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8" name="Freeform 6"/>
          <p:cNvSpPr>
            <a:spLocks/>
          </p:cNvSpPr>
          <p:nvPr/>
        </p:nvSpPr>
        <p:spPr bwMode="auto">
          <a:xfrm rot="392846">
            <a:off x="6508065" y="4213785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9" name="Freeform 6"/>
          <p:cNvSpPr>
            <a:spLocks/>
          </p:cNvSpPr>
          <p:nvPr/>
        </p:nvSpPr>
        <p:spPr bwMode="auto">
          <a:xfrm rot="622633">
            <a:off x="6560503" y="4221586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0" name="Freeform 6"/>
          <p:cNvSpPr>
            <a:spLocks/>
          </p:cNvSpPr>
          <p:nvPr/>
        </p:nvSpPr>
        <p:spPr bwMode="auto">
          <a:xfrm rot="852421">
            <a:off x="6612303" y="4232873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1" name="Freeform 6"/>
          <p:cNvSpPr>
            <a:spLocks/>
          </p:cNvSpPr>
          <p:nvPr/>
        </p:nvSpPr>
        <p:spPr bwMode="auto">
          <a:xfrm rot="1082208">
            <a:off x="6663234" y="4247594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2" name="Freeform 6"/>
          <p:cNvSpPr>
            <a:spLocks/>
          </p:cNvSpPr>
          <p:nvPr/>
        </p:nvSpPr>
        <p:spPr bwMode="auto">
          <a:xfrm rot="1311995">
            <a:off x="6713067" y="4265685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3" name="Freeform 6"/>
          <p:cNvSpPr>
            <a:spLocks/>
          </p:cNvSpPr>
          <p:nvPr/>
        </p:nvSpPr>
        <p:spPr bwMode="auto">
          <a:xfrm rot="1541782">
            <a:off x="6761582" y="4287063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4" name="Freeform 6"/>
          <p:cNvSpPr>
            <a:spLocks/>
          </p:cNvSpPr>
          <p:nvPr/>
        </p:nvSpPr>
        <p:spPr bwMode="auto">
          <a:xfrm rot="1771569">
            <a:off x="6808559" y="4311635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5" name="Freeform 6"/>
          <p:cNvSpPr>
            <a:spLocks/>
          </p:cNvSpPr>
          <p:nvPr/>
        </p:nvSpPr>
        <p:spPr bwMode="auto">
          <a:xfrm rot="2001357">
            <a:off x="6853791" y="4339289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6" name="Freeform 6"/>
          <p:cNvSpPr>
            <a:spLocks/>
          </p:cNvSpPr>
          <p:nvPr/>
        </p:nvSpPr>
        <p:spPr bwMode="auto">
          <a:xfrm rot="2231144">
            <a:off x="6897074" y="4369902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7" name="Freeform 6"/>
          <p:cNvSpPr>
            <a:spLocks/>
          </p:cNvSpPr>
          <p:nvPr/>
        </p:nvSpPr>
        <p:spPr bwMode="auto">
          <a:xfrm rot="2460931">
            <a:off x="6938217" y="4403338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8" name="Freeform 6"/>
          <p:cNvSpPr>
            <a:spLocks/>
          </p:cNvSpPr>
          <p:nvPr/>
        </p:nvSpPr>
        <p:spPr bwMode="auto">
          <a:xfrm rot="2690718">
            <a:off x="6977034" y="4439448"/>
            <a:ext cx="1186026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9" name="Freeform 6"/>
          <p:cNvSpPr>
            <a:spLocks/>
          </p:cNvSpPr>
          <p:nvPr/>
        </p:nvSpPr>
        <p:spPr bwMode="auto">
          <a:xfrm rot="2920505">
            <a:off x="7013352" y="4478069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0" name="Freeform 6"/>
          <p:cNvSpPr>
            <a:spLocks/>
          </p:cNvSpPr>
          <p:nvPr/>
        </p:nvSpPr>
        <p:spPr bwMode="auto">
          <a:xfrm rot="3150293">
            <a:off x="7047010" y="4519030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1" name="Freeform 6"/>
          <p:cNvSpPr>
            <a:spLocks/>
          </p:cNvSpPr>
          <p:nvPr/>
        </p:nvSpPr>
        <p:spPr bwMode="auto">
          <a:xfrm rot="3380079">
            <a:off x="7077856" y="4562148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2" name="Freeform 6"/>
          <p:cNvSpPr>
            <a:spLocks/>
          </p:cNvSpPr>
          <p:nvPr/>
        </p:nvSpPr>
        <p:spPr bwMode="auto">
          <a:xfrm rot="3609868">
            <a:off x="7105754" y="4607229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3" name="Freeform 6"/>
          <p:cNvSpPr>
            <a:spLocks/>
          </p:cNvSpPr>
          <p:nvPr/>
        </p:nvSpPr>
        <p:spPr bwMode="auto">
          <a:xfrm rot="3839654">
            <a:off x="7130579" y="465407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4" name="Freeform 6"/>
          <p:cNvSpPr>
            <a:spLocks/>
          </p:cNvSpPr>
          <p:nvPr/>
        </p:nvSpPr>
        <p:spPr bwMode="auto">
          <a:xfrm rot="4069442">
            <a:off x="7152219" y="4702472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5" name="Freeform 6"/>
          <p:cNvSpPr>
            <a:spLocks/>
          </p:cNvSpPr>
          <p:nvPr/>
        </p:nvSpPr>
        <p:spPr bwMode="auto">
          <a:xfrm rot="4299229">
            <a:off x="7170578" y="4752207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6" name="Freeform 6"/>
          <p:cNvSpPr>
            <a:spLocks/>
          </p:cNvSpPr>
          <p:nvPr/>
        </p:nvSpPr>
        <p:spPr bwMode="auto">
          <a:xfrm rot="4529017">
            <a:off x="7185574" y="4803058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7" name="Freeform 6"/>
          <p:cNvSpPr>
            <a:spLocks/>
          </p:cNvSpPr>
          <p:nvPr/>
        </p:nvSpPr>
        <p:spPr bwMode="auto">
          <a:xfrm rot="4758803">
            <a:off x="7197141" y="4854796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8" name="Freeform 6"/>
          <p:cNvSpPr>
            <a:spLocks/>
          </p:cNvSpPr>
          <p:nvPr/>
        </p:nvSpPr>
        <p:spPr bwMode="auto">
          <a:xfrm rot="4988591">
            <a:off x="7205225" y="4907192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79" name="Freeform 6"/>
          <p:cNvSpPr>
            <a:spLocks/>
          </p:cNvSpPr>
          <p:nvPr/>
        </p:nvSpPr>
        <p:spPr bwMode="auto">
          <a:xfrm rot="5218378">
            <a:off x="7209792" y="4960010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0" name="Freeform 6"/>
          <p:cNvSpPr>
            <a:spLocks/>
          </p:cNvSpPr>
          <p:nvPr/>
        </p:nvSpPr>
        <p:spPr bwMode="auto">
          <a:xfrm rot="5448166">
            <a:off x="7210822" y="5013015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1" name="Freeform 6"/>
          <p:cNvSpPr>
            <a:spLocks/>
          </p:cNvSpPr>
          <p:nvPr/>
        </p:nvSpPr>
        <p:spPr bwMode="auto">
          <a:xfrm rot="5677952">
            <a:off x="7208308" y="5065972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2" name="Freeform 6"/>
          <p:cNvSpPr>
            <a:spLocks/>
          </p:cNvSpPr>
          <p:nvPr/>
        </p:nvSpPr>
        <p:spPr bwMode="auto">
          <a:xfrm rot="5907739">
            <a:off x="7202262" y="5118640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3" name="Freeform 6"/>
          <p:cNvSpPr>
            <a:spLocks/>
          </p:cNvSpPr>
          <p:nvPr/>
        </p:nvSpPr>
        <p:spPr bwMode="auto">
          <a:xfrm rot="6137527">
            <a:off x="7192713" y="5170790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4" name="Freeform 6"/>
          <p:cNvSpPr>
            <a:spLocks/>
          </p:cNvSpPr>
          <p:nvPr/>
        </p:nvSpPr>
        <p:spPr bwMode="auto">
          <a:xfrm rot="6367313">
            <a:off x="7179702" y="522218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5" name="Freeform 6"/>
          <p:cNvSpPr>
            <a:spLocks/>
          </p:cNvSpPr>
          <p:nvPr/>
        </p:nvSpPr>
        <p:spPr bwMode="auto">
          <a:xfrm rot="6597101">
            <a:off x="7163287" y="5272594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6" name="Freeform 6"/>
          <p:cNvSpPr>
            <a:spLocks/>
          </p:cNvSpPr>
          <p:nvPr/>
        </p:nvSpPr>
        <p:spPr bwMode="auto">
          <a:xfrm rot="6826888">
            <a:off x="7143541" y="5321795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7" name="Freeform 6"/>
          <p:cNvSpPr>
            <a:spLocks/>
          </p:cNvSpPr>
          <p:nvPr/>
        </p:nvSpPr>
        <p:spPr bwMode="auto">
          <a:xfrm rot="7056676">
            <a:off x="7120553" y="5369568"/>
            <a:ext cx="1186027" cy="10436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00B0F0"/>
                </a:gs>
                <a:gs pos="75000">
                  <a:srgbClr val="05DAE3"/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89" name="Freeform 6"/>
          <p:cNvSpPr>
            <a:spLocks/>
          </p:cNvSpPr>
          <p:nvPr/>
        </p:nvSpPr>
        <p:spPr bwMode="auto">
          <a:xfrm rot="7105263">
            <a:off x="6162867" y="1023392"/>
            <a:ext cx="1996533" cy="175685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0" name="Freeform 6"/>
          <p:cNvSpPr>
            <a:spLocks/>
          </p:cNvSpPr>
          <p:nvPr/>
        </p:nvSpPr>
        <p:spPr bwMode="auto">
          <a:xfrm rot="7673685">
            <a:off x="6150038" y="1012103"/>
            <a:ext cx="2022190" cy="177943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1" name="Freeform 6"/>
          <p:cNvSpPr>
            <a:spLocks/>
          </p:cNvSpPr>
          <p:nvPr/>
        </p:nvSpPr>
        <p:spPr bwMode="auto">
          <a:xfrm rot="8242105">
            <a:off x="6137209" y="1000814"/>
            <a:ext cx="2047849" cy="18020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2" name="Freeform 6"/>
          <p:cNvSpPr>
            <a:spLocks/>
          </p:cNvSpPr>
          <p:nvPr/>
        </p:nvSpPr>
        <p:spPr bwMode="auto">
          <a:xfrm rot="8810526">
            <a:off x="6124379" y="989524"/>
            <a:ext cx="2073507" cy="182459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3" name="组合 292"/>
          <p:cNvGrpSpPr/>
          <p:nvPr/>
        </p:nvGrpSpPr>
        <p:grpSpPr>
          <a:xfrm>
            <a:off x="6060234" y="916384"/>
            <a:ext cx="2201798" cy="1970874"/>
            <a:chOff x="2869692" y="822608"/>
            <a:chExt cx="5805820" cy="5196909"/>
          </a:xfrm>
        </p:grpSpPr>
        <p:sp>
          <p:nvSpPr>
            <p:cNvPr id="301" name="Freeform 6"/>
            <p:cNvSpPr>
              <a:spLocks/>
            </p:cNvSpPr>
            <p:nvPr/>
          </p:nvSpPr>
          <p:spPr bwMode="auto">
            <a:xfrm rot="16200000">
              <a:off x="3884544" y="1759656"/>
              <a:ext cx="3776117" cy="332281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6"/>
            <p:cNvSpPr>
              <a:spLocks/>
            </p:cNvSpPr>
            <p:nvPr/>
          </p:nvSpPr>
          <p:spPr bwMode="auto">
            <a:xfrm rot="16768421">
              <a:off x="3850716" y="1729888"/>
              <a:ext cx="3843773" cy="338234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6"/>
            <p:cNvSpPr>
              <a:spLocks/>
            </p:cNvSpPr>
            <p:nvPr/>
          </p:nvSpPr>
          <p:spPr bwMode="auto">
            <a:xfrm rot="17336842">
              <a:off x="3816888" y="1700120"/>
              <a:ext cx="3911430" cy="34418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6"/>
            <p:cNvSpPr>
              <a:spLocks/>
            </p:cNvSpPr>
            <p:nvPr/>
          </p:nvSpPr>
          <p:spPr bwMode="auto">
            <a:xfrm rot="17905263">
              <a:off x="3783059" y="1670353"/>
              <a:ext cx="3979088" cy="350141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6"/>
            <p:cNvSpPr>
              <a:spLocks/>
            </p:cNvSpPr>
            <p:nvPr/>
          </p:nvSpPr>
          <p:spPr bwMode="auto">
            <a:xfrm rot="18473684">
              <a:off x="3749230" y="1640585"/>
              <a:ext cx="4046744" cy="356095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6"/>
            <p:cNvSpPr>
              <a:spLocks/>
            </p:cNvSpPr>
            <p:nvPr/>
          </p:nvSpPr>
          <p:spPr bwMode="auto">
            <a:xfrm rot="19042105">
              <a:off x="3715401" y="1610819"/>
              <a:ext cx="4114402" cy="362048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6"/>
            <p:cNvSpPr>
              <a:spLocks/>
            </p:cNvSpPr>
            <p:nvPr/>
          </p:nvSpPr>
          <p:spPr bwMode="auto">
            <a:xfrm rot="19610526">
              <a:off x="3681574" y="1581051"/>
              <a:ext cx="4182058" cy="36800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6"/>
            <p:cNvSpPr>
              <a:spLocks/>
            </p:cNvSpPr>
            <p:nvPr/>
          </p:nvSpPr>
          <p:spPr bwMode="auto">
            <a:xfrm rot="20178947">
              <a:off x="3647745" y="1551284"/>
              <a:ext cx="4249715" cy="373955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6"/>
            <p:cNvSpPr>
              <a:spLocks/>
            </p:cNvSpPr>
            <p:nvPr/>
          </p:nvSpPr>
          <p:spPr bwMode="auto">
            <a:xfrm rot="20747368">
              <a:off x="3613916" y="1521516"/>
              <a:ext cx="4317371" cy="379909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/>
            </p:cNvSpPr>
            <p:nvPr/>
          </p:nvSpPr>
          <p:spPr bwMode="auto">
            <a:xfrm rot="21315790">
              <a:off x="3580088" y="1491749"/>
              <a:ext cx="4385029" cy="38586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6"/>
            <p:cNvSpPr>
              <a:spLocks/>
            </p:cNvSpPr>
            <p:nvPr/>
          </p:nvSpPr>
          <p:spPr bwMode="auto">
            <a:xfrm rot="284211">
              <a:off x="3546260" y="1461981"/>
              <a:ext cx="4452685" cy="391816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6"/>
            <p:cNvSpPr>
              <a:spLocks/>
            </p:cNvSpPr>
            <p:nvPr/>
          </p:nvSpPr>
          <p:spPr bwMode="auto">
            <a:xfrm rot="852632">
              <a:off x="3512432" y="1432214"/>
              <a:ext cx="4520342" cy="3977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6"/>
            <p:cNvSpPr>
              <a:spLocks/>
            </p:cNvSpPr>
            <p:nvPr/>
          </p:nvSpPr>
          <p:spPr bwMode="auto">
            <a:xfrm rot="1421053">
              <a:off x="3478603" y="1402446"/>
              <a:ext cx="4587998" cy="403723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6"/>
            <p:cNvSpPr>
              <a:spLocks/>
            </p:cNvSpPr>
            <p:nvPr/>
          </p:nvSpPr>
          <p:spPr bwMode="auto">
            <a:xfrm rot="1989474">
              <a:off x="3444774" y="1372680"/>
              <a:ext cx="4655655" cy="40967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6"/>
            <p:cNvSpPr>
              <a:spLocks/>
            </p:cNvSpPr>
            <p:nvPr/>
          </p:nvSpPr>
          <p:spPr bwMode="auto">
            <a:xfrm rot="2557895">
              <a:off x="3410947" y="1342912"/>
              <a:ext cx="4723312" cy="415630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6"/>
            <p:cNvSpPr>
              <a:spLocks/>
            </p:cNvSpPr>
            <p:nvPr/>
          </p:nvSpPr>
          <p:spPr bwMode="auto">
            <a:xfrm rot="3126316">
              <a:off x="3377119" y="1313144"/>
              <a:ext cx="4790968" cy="421583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6"/>
            <p:cNvSpPr>
              <a:spLocks/>
            </p:cNvSpPr>
            <p:nvPr/>
          </p:nvSpPr>
          <p:spPr bwMode="auto">
            <a:xfrm rot="3694737">
              <a:off x="3343290" y="1283376"/>
              <a:ext cx="4858624" cy="427537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6"/>
            <p:cNvSpPr>
              <a:spLocks/>
            </p:cNvSpPr>
            <p:nvPr/>
          </p:nvSpPr>
          <p:spPr bwMode="auto">
            <a:xfrm rot="4263158">
              <a:off x="3309461" y="1253610"/>
              <a:ext cx="4926282" cy="433490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6"/>
            <p:cNvSpPr>
              <a:spLocks/>
            </p:cNvSpPr>
            <p:nvPr/>
          </p:nvSpPr>
          <p:spPr bwMode="auto">
            <a:xfrm rot="4831579">
              <a:off x="3275634" y="1223842"/>
              <a:ext cx="4993938" cy="439444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6"/>
            <p:cNvSpPr>
              <a:spLocks/>
            </p:cNvSpPr>
            <p:nvPr/>
          </p:nvSpPr>
          <p:spPr bwMode="auto">
            <a:xfrm rot="5400000">
              <a:off x="3241805" y="1194075"/>
              <a:ext cx="5061595" cy="44539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6"/>
            <p:cNvSpPr>
              <a:spLocks/>
            </p:cNvSpPr>
            <p:nvPr/>
          </p:nvSpPr>
          <p:spPr bwMode="auto">
            <a:xfrm rot="5968422">
              <a:off x="3207976" y="1164307"/>
              <a:ext cx="5129251" cy="451351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6"/>
            <p:cNvSpPr>
              <a:spLocks/>
            </p:cNvSpPr>
            <p:nvPr/>
          </p:nvSpPr>
          <p:spPr bwMode="auto">
            <a:xfrm rot="6536842">
              <a:off x="3174148" y="1134539"/>
              <a:ext cx="5196909" cy="457304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6"/>
            <p:cNvSpPr>
              <a:spLocks/>
            </p:cNvSpPr>
            <p:nvPr/>
          </p:nvSpPr>
          <p:spPr bwMode="auto">
            <a:xfrm rot="9378948">
              <a:off x="3005005" y="985703"/>
              <a:ext cx="5535194" cy="48707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6"/>
            <p:cNvSpPr>
              <a:spLocks/>
            </p:cNvSpPr>
            <p:nvPr/>
          </p:nvSpPr>
          <p:spPr bwMode="auto">
            <a:xfrm rot="9947368">
              <a:off x="2971178" y="955934"/>
              <a:ext cx="5602850" cy="493025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6"/>
            <p:cNvSpPr>
              <a:spLocks/>
            </p:cNvSpPr>
            <p:nvPr/>
          </p:nvSpPr>
          <p:spPr bwMode="auto">
            <a:xfrm rot="10515789">
              <a:off x="2937349" y="926168"/>
              <a:ext cx="5670506" cy="498979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6"/>
            <p:cNvSpPr>
              <a:spLocks/>
            </p:cNvSpPr>
            <p:nvPr/>
          </p:nvSpPr>
          <p:spPr bwMode="auto">
            <a:xfrm rot="11084211">
              <a:off x="2903520" y="896400"/>
              <a:ext cx="5738163" cy="504932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6"/>
            <p:cNvSpPr>
              <a:spLocks/>
            </p:cNvSpPr>
            <p:nvPr/>
          </p:nvSpPr>
          <p:spPr bwMode="auto">
            <a:xfrm rot="11652632">
              <a:off x="2869692" y="866633"/>
              <a:ext cx="5805820" cy="510886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/>
                  </a:gs>
                  <a:gs pos="50000">
                    <a:srgbClr val="00B0F0"/>
                  </a:gs>
                  <a:gs pos="25000">
                    <a:srgbClr val="05DAE3"/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4" name="Freeform 6"/>
          <p:cNvSpPr>
            <a:spLocks/>
          </p:cNvSpPr>
          <p:nvPr/>
        </p:nvSpPr>
        <p:spPr bwMode="auto">
          <a:xfrm rot="12221052">
            <a:off x="6047405" y="921791"/>
            <a:ext cx="2227456" cy="19600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5" name="Freeform 6"/>
          <p:cNvSpPr>
            <a:spLocks/>
          </p:cNvSpPr>
          <p:nvPr/>
        </p:nvSpPr>
        <p:spPr bwMode="auto">
          <a:xfrm rot="12789474">
            <a:off x="6034576" y="910502"/>
            <a:ext cx="2253114" cy="198263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6" name="Freeform 6"/>
          <p:cNvSpPr>
            <a:spLocks/>
          </p:cNvSpPr>
          <p:nvPr/>
        </p:nvSpPr>
        <p:spPr bwMode="auto">
          <a:xfrm rot="13357896">
            <a:off x="6021747" y="899213"/>
            <a:ext cx="2278772" cy="200521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7" name="Freeform 6"/>
          <p:cNvSpPr>
            <a:spLocks/>
          </p:cNvSpPr>
          <p:nvPr/>
        </p:nvSpPr>
        <p:spPr bwMode="auto">
          <a:xfrm rot="13926315">
            <a:off x="6008918" y="887924"/>
            <a:ext cx="2304430" cy="2027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8" name="Freeform 6"/>
          <p:cNvSpPr>
            <a:spLocks/>
          </p:cNvSpPr>
          <p:nvPr/>
        </p:nvSpPr>
        <p:spPr bwMode="auto">
          <a:xfrm rot="14494737">
            <a:off x="5996089" y="876635"/>
            <a:ext cx="2330088" cy="205037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9" name="Freeform 6"/>
          <p:cNvSpPr>
            <a:spLocks/>
          </p:cNvSpPr>
          <p:nvPr/>
        </p:nvSpPr>
        <p:spPr bwMode="auto">
          <a:xfrm rot="15063159">
            <a:off x="5983260" y="865346"/>
            <a:ext cx="2355746" cy="207295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0" name="Freeform 6"/>
          <p:cNvSpPr>
            <a:spLocks/>
          </p:cNvSpPr>
          <p:nvPr/>
        </p:nvSpPr>
        <p:spPr bwMode="auto">
          <a:xfrm rot="15631578">
            <a:off x="5970431" y="854057"/>
            <a:ext cx="2381404" cy="20955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/>
                </a:gs>
                <a:gs pos="50000">
                  <a:srgbClr val="00B0F0"/>
                </a:gs>
                <a:gs pos="25000">
                  <a:srgbClr val="05DAE3"/>
                </a:gs>
                <a:gs pos="75000">
                  <a:srgbClr val="05DAE3">
                    <a:alpha val="46000"/>
                  </a:srgbClr>
                </a:gs>
                <a:gs pos="100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16FAD7F2-9D91-494C-9B5C-E4778B1ADCDB}"/>
              </a:ext>
            </a:extLst>
          </p:cNvPr>
          <p:cNvGrpSpPr/>
          <p:nvPr/>
        </p:nvGrpSpPr>
        <p:grpSpPr>
          <a:xfrm>
            <a:off x="3563485" y="1446843"/>
            <a:ext cx="1678014" cy="877065"/>
            <a:chOff x="286843" y="1525523"/>
            <a:chExt cx="1254787" cy="484874"/>
          </a:xfrm>
        </p:grpSpPr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CFE4B069-5964-418A-B99A-0591476E87EB}"/>
                </a:ext>
              </a:extLst>
            </p:cNvPr>
            <p:cNvSpPr txBox="1"/>
            <p:nvPr/>
          </p:nvSpPr>
          <p:spPr>
            <a:xfrm>
              <a:off x="502281" y="1694147"/>
              <a:ext cx="1039349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</a:rPr>
                <a:t>数据预处理</a:t>
              </a:r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8C95922E-2B9E-4E9F-BF1D-FE33805D9671}"/>
                </a:ext>
              </a:extLst>
            </p:cNvPr>
            <p:cNvSpPr txBox="1"/>
            <p:nvPr/>
          </p:nvSpPr>
          <p:spPr>
            <a:xfrm>
              <a:off x="286843" y="1525523"/>
              <a:ext cx="1237335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PART ONE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2" name="文本框 361">
              <a:extLst>
                <a:ext uri="{FF2B5EF4-FFF2-40B4-BE49-F238E27FC236}">
                  <a16:creationId xmlns:a16="http://schemas.microsoft.com/office/drawing/2014/main" id="{67DD0E60-1375-4C81-BE46-3D1731095F6C}"/>
                </a:ext>
              </a:extLst>
            </p:cNvPr>
            <p:cNvSpPr txBox="1"/>
            <p:nvPr/>
          </p:nvSpPr>
          <p:spPr>
            <a:xfrm>
              <a:off x="490914" y="1869378"/>
              <a:ext cx="1039349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by </a:t>
              </a:r>
              <a:r>
                <a:rPr lang="zh-CN" altLang="en-US" sz="1600" dirty="0">
                  <a:solidFill>
                    <a:schemeClr val="bg1"/>
                  </a:solidFill>
                </a:rPr>
                <a:t>刘文涛</a:t>
              </a:r>
            </a:p>
          </p:txBody>
        </p:sp>
      </p:grp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944CEE2F-2960-495A-B86B-09D8C1FB0BCA}"/>
              </a:ext>
            </a:extLst>
          </p:cNvPr>
          <p:cNvGrpSpPr/>
          <p:nvPr/>
        </p:nvGrpSpPr>
        <p:grpSpPr>
          <a:xfrm>
            <a:off x="8680224" y="1425991"/>
            <a:ext cx="1678015" cy="877065"/>
            <a:chOff x="286843" y="1525523"/>
            <a:chExt cx="1254788" cy="484874"/>
          </a:xfrm>
        </p:grpSpPr>
        <p:sp>
          <p:nvSpPr>
            <p:cNvPr id="364" name="文本框 363">
              <a:extLst>
                <a:ext uri="{FF2B5EF4-FFF2-40B4-BE49-F238E27FC236}">
                  <a16:creationId xmlns:a16="http://schemas.microsoft.com/office/drawing/2014/main" id="{06B20782-B714-437F-BA84-D1F17FA48551}"/>
                </a:ext>
              </a:extLst>
            </p:cNvPr>
            <p:cNvSpPr txBox="1"/>
            <p:nvPr/>
          </p:nvSpPr>
          <p:spPr>
            <a:xfrm>
              <a:off x="429465" y="1694147"/>
              <a:ext cx="1112166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</a:rPr>
                <a:t>数据异常检测</a:t>
              </a:r>
            </a:p>
          </p:txBody>
        </p:sp>
        <p:sp>
          <p:nvSpPr>
            <p:cNvPr id="365" name="文本框 364">
              <a:extLst>
                <a:ext uri="{FF2B5EF4-FFF2-40B4-BE49-F238E27FC236}">
                  <a16:creationId xmlns:a16="http://schemas.microsoft.com/office/drawing/2014/main" id="{C7DB1AAD-D63A-4F51-9C4D-C4F9EC3AC313}"/>
                </a:ext>
              </a:extLst>
            </p:cNvPr>
            <p:cNvSpPr txBox="1"/>
            <p:nvPr/>
          </p:nvSpPr>
          <p:spPr>
            <a:xfrm>
              <a:off x="286843" y="1525523"/>
              <a:ext cx="1237335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PART TWO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6" name="文本框 365">
              <a:extLst>
                <a:ext uri="{FF2B5EF4-FFF2-40B4-BE49-F238E27FC236}">
                  <a16:creationId xmlns:a16="http://schemas.microsoft.com/office/drawing/2014/main" id="{67A5B087-B809-49E2-A560-F79B17749E7E}"/>
                </a:ext>
              </a:extLst>
            </p:cNvPr>
            <p:cNvSpPr txBox="1"/>
            <p:nvPr/>
          </p:nvSpPr>
          <p:spPr>
            <a:xfrm>
              <a:off x="490914" y="1869378"/>
              <a:ext cx="1039349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by </a:t>
              </a:r>
              <a:r>
                <a:rPr lang="zh-CN" altLang="en-US" sz="1600" dirty="0">
                  <a:solidFill>
                    <a:schemeClr val="bg1"/>
                  </a:solidFill>
                </a:rPr>
                <a:t>刘文涛</a:t>
              </a:r>
            </a:p>
          </p:txBody>
        </p:sp>
      </p:grp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5E9744E2-354A-4915-9B51-DA3EE37FFBE0}"/>
              </a:ext>
            </a:extLst>
          </p:cNvPr>
          <p:cNvGrpSpPr/>
          <p:nvPr/>
        </p:nvGrpSpPr>
        <p:grpSpPr>
          <a:xfrm>
            <a:off x="3809099" y="4833460"/>
            <a:ext cx="1678015" cy="877065"/>
            <a:chOff x="286843" y="1525523"/>
            <a:chExt cx="1254788" cy="484874"/>
          </a:xfrm>
        </p:grpSpPr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2FDBC2CD-EC93-4C95-A919-EAB1EF065333}"/>
                </a:ext>
              </a:extLst>
            </p:cNvPr>
            <p:cNvSpPr txBox="1"/>
            <p:nvPr/>
          </p:nvSpPr>
          <p:spPr>
            <a:xfrm>
              <a:off x="429465" y="1694147"/>
              <a:ext cx="1112166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</a:rPr>
                <a:t>用户用气预测</a:t>
              </a:r>
            </a:p>
          </p:txBody>
        </p:sp>
        <p:sp>
          <p:nvSpPr>
            <p:cNvPr id="369" name="文本框 368">
              <a:extLst>
                <a:ext uri="{FF2B5EF4-FFF2-40B4-BE49-F238E27FC236}">
                  <a16:creationId xmlns:a16="http://schemas.microsoft.com/office/drawing/2014/main" id="{7BD2ECD2-DC77-4858-9033-35617E1E5FC9}"/>
                </a:ext>
              </a:extLst>
            </p:cNvPr>
            <p:cNvSpPr txBox="1"/>
            <p:nvPr/>
          </p:nvSpPr>
          <p:spPr>
            <a:xfrm>
              <a:off x="286843" y="1525523"/>
              <a:ext cx="1237335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PART THREE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A7EF9345-7CE5-4205-8875-2FE50D569653}"/>
                </a:ext>
              </a:extLst>
            </p:cNvPr>
            <p:cNvSpPr txBox="1"/>
            <p:nvPr/>
          </p:nvSpPr>
          <p:spPr>
            <a:xfrm>
              <a:off x="490914" y="1869378"/>
              <a:ext cx="1039349" cy="14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by </a:t>
              </a:r>
              <a:r>
                <a:rPr lang="zh-CN" altLang="en-US" sz="1600" dirty="0">
                  <a:solidFill>
                    <a:schemeClr val="bg1"/>
                  </a:solidFill>
                </a:rPr>
                <a:t>刘文涛</a:t>
              </a:r>
            </a:p>
          </p:txBody>
        </p:sp>
      </p:grpSp>
      <p:grpSp>
        <p:nvGrpSpPr>
          <p:cNvPr id="371" name="组合 370">
            <a:extLst>
              <a:ext uri="{FF2B5EF4-FFF2-40B4-BE49-F238E27FC236}">
                <a16:creationId xmlns:a16="http://schemas.microsoft.com/office/drawing/2014/main" id="{53ABAFD1-9CD8-4E33-BEF2-D46B8E3BAB6E}"/>
              </a:ext>
            </a:extLst>
          </p:cNvPr>
          <p:cNvGrpSpPr/>
          <p:nvPr/>
        </p:nvGrpSpPr>
        <p:grpSpPr>
          <a:xfrm>
            <a:off x="8481541" y="4842150"/>
            <a:ext cx="2131211" cy="1206757"/>
            <a:chOff x="286843" y="1525523"/>
            <a:chExt cx="1254788" cy="667140"/>
          </a:xfrm>
        </p:grpSpPr>
        <p:sp>
          <p:nvSpPr>
            <p:cNvPr id="372" name="文本框 371">
              <a:extLst>
                <a:ext uri="{FF2B5EF4-FFF2-40B4-BE49-F238E27FC236}">
                  <a16:creationId xmlns:a16="http://schemas.microsoft.com/office/drawing/2014/main" id="{6233950B-5F6F-465A-9415-0A0D9A2D41E2}"/>
                </a:ext>
              </a:extLst>
            </p:cNvPr>
            <p:cNvSpPr txBox="1"/>
            <p:nvPr/>
          </p:nvSpPr>
          <p:spPr>
            <a:xfrm>
              <a:off x="429465" y="1694147"/>
              <a:ext cx="1112166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</a:rPr>
                <a:t>表具故障预测</a:t>
              </a:r>
            </a:p>
          </p:txBody>
        </p:sp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8D80EC5D-B663-46A0-A2D3-F498842294A3}"/>
                </a:ext>
              </a:extLst>
            </p:cNvPr>
            <p:cNvSpPr txBox="1"/>
            <p:nvPr/>
          </p:nvSpPr>
          <p:spPr>
            <a:xfrm>
              <a:off x="286843" y="1525523"/>
              <a:ext cx="1237335" cy="1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PART FOUR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65887F94-51D7-4173-97C3-8F2131C274E3}"/>
                </a:ext>
              </a:extLst>
            </p:cNvPr>
            <p:cNvSpPr txBox="1"/>
            <p:nvPr/>
          </p:nvSpPr>
          <p:spPr>
            <a:xfrm>
              <a:off x="490914" y="1869378"/>
              <a:ext cx="1039349" cy="32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by </a:t>
              </a:r>
              <a:r>
                <a:rPr lang="zh-CN" altLang="en-US" sz="1600" dirty="0">
                  <a:solidFill>
                    <a:schemeClr val="bg1"/>
                  </a:solidFill>
                </a:rPr>
                <a:t>邱瑞昂 周志善</a:t>
              </a:r>
            </a:p>
          </p:txBody>
        </p:sp>
      </p:grpSp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2A7D0226-935E-4B68-9CC1-10031A0B6953}"/>
              </a:ext>
            </a:extLst>
          </p:cNvPr>
          <p:cNvGrpSpPr/>
          <p:nvPr/>
        </p:nvGrpSpPr>
        <p:grpSpPr>
          <a:xfrm>
            <a:off x="251801" y="194356"/>
            <a:ext cx="1381927" cy="776189"/>
            <a:chOff x="251801" y="194356"/>
            <a:chExt cx="1381927" cy="776189"/>
          </a:xfrm>
        </p:grpSpPr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48DFA991-E706-4DE2-B877-D199A0BB592C}"/>
                </a:ext>
              </a:extLst>
            </p:cNvPr>
            <p:cNvSpPr txBox="1"/>
            <p:nvPr/>
          </p:nvSpPr>
          <p:spPr>
            <a:xfrm>
              <a:off x="278714" y="194356"/>
              <a:ext cx="1355014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目录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77" name="文本框 376">
              <a:extLst>
                <a:ext uri="{FF2B5EF4-FFF2-40B4-BE49-F238E27FC236}">
                  <a16:creationId xmlns:a16="http://schemas.microsoft.com/office/drawing/2014/main" id="{240E69F5-2439-4172-9CD2-CDDAF2FA24AA}"/>
                </a:ext>
              </a:extLst>
            </p:cNvPr>
            <p:cNvSpPr txBox="1"/>
            <p:nvPr/>
          </p:nvSpPr>
          <p:spPr>
            <a:xfrm>
              <a:off x="278714" y="638146"/>
              <a:ext cx="1050214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CONTENTS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D802AFBE-7ADC-4380-B5F2-4B28E60655B1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81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7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5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9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5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5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1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9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4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5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4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1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5" fill="hold">
                      <p:stCondLst>
                        <p:cond delay="indefinite"/>
                      </p:stCondLst>
                      <p:childTnLst>
                        <p:par>
                          <p:cTn id="1146" fill="hold">
                            <p:stCondLst>
                              <p:cond delay="0"/>
                            </p:stCondLst>
                            <p:childTnLst>
                              <p:par>
                                <p:cTn id="1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9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2" fill="hold">
                      <p:stCondLst>
                        <p:cond delay="indefinite"/>
                      </p:stCondLst>
                      <p:childTnLst>
                        <p:par>
                          <p:cTn id="1153" fill="hold">
                            <p:stCondLst>
                              <p:cond delay="0"/>
                            </p:stCondLst>
                            <p:childTnLst>
                              <p:par>
                                <p:cTn id="1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7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8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9" fill="hold">
                      <p:stCondLst>
                        <p:cond delay="indefinite"/>
                      </p:stCondLst>
                      <p:childTnLst>
                        <p:par>
                          <p:cTn id="1160" fill="hold">
                            <p:stCondLst>
                              <p:cond delay="0"/>
                            </p:stCondLst>
                            <p:childTnLst>
                              <p:par>
                                <p:cTn id="1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4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6" fill="hold">
                      <p:stCondLst>
                        <p:cond delay="indefinite"/>
                      </p:stCondLst>
                      <p:childTnLst>
                        <p:par>
                          <p:cTn id="1167" fill="hold">
                            <p:stCondLst>
                              <p:cond delay="0"/>
                            </p:stCondLst>
                            <p:childTnLst>
                              <p:par>
                                <p:cTn id="1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0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1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2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9" grpId="0" animBg="1"/>
      <p:bldP spid="290" grpId="0" animBg="1"/>
      <p:bldP spid="291" grpId="0" animBg="1"/>
      <p:bldP spid="292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21303460">
            <a:off x="4476295" y="1916026"/>
            <a:ext cx="5864146" cy="1217968"/>
            <a:chOff x="2257368" y="1807348"/>
            <a:chExt cx="5864146" cy="2135478"/>
          </a:xfrm>
        </p:grpSpPr>
        <p:cxnSp>
          <p:nvCxnSpPr>
            <p:cNvPr id="27" name="直接连接符 26"/>
            <p:cNvCxnSpPr/>
            <p:nvPr/>
          </p:nvCxnSpPr>
          <p:spPr>
            <a:xfrm rot="896107" flipH="1">
              <a:off x="3534852" y="3154405"/>
              <a:ext cx="2887302" cy="788421"/>
            </a:xfrm>
            <a:prstGeom prst="line">
              <a:avLst/>
            </a:prstGeom>
            <a:ln w="317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896107" flipH="1">
              <a:off x="5617908" y="2690773"/>
              <a:ext cx="1257727" cy="334867"/>
            </a:xfrm>
            <a:prstGeom prst="line">
              <a:avLst/>
            </a:prstGeom>
            <a:ln w="31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896107" flipH="1">
              <a:off x="5862960" y="3162624"/>
              <a:ext cx="1257727" cy="334867"/>
            </a:xfrm>
            <a:prstGeom prst="line">
              <a:avLst/>
            </a:prstGeom>
            <a:ln w="31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896107" flipV="1">
              <a:off x="6523945" y="2917907"/>
              <a:ext cx="1581232" cy="421000"/>
            </a:xfrm>
            <a:prstGeom prst="line">
              <a:avLst/>
            </a:prstGeom>
            <a:ln w="3175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896107" flipV="1">
              <a:off x="3530649" y="2421079"/>
              <a:ext cx="4590865" cy="1222311"/>
            </a:xfrm>
            <a:prstGeom prst="line">
              <a:avLst/>
            </a:prstGeom>
            <a:ln w="3175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896107" flipH="1">
              <a:off x="5174114" y="1882859"/>
              <a:ext cx="1257727" cy="334867"/>
            </a:xfrm>
            <a:prstGeom prst="line">
              <a:avLst/>
            </a:prstGeom>
            <a:ln w="31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896107" flipV="1">
              <a:off x="4413763" y="1807348"/>
              <a:ext cx="2385572" cy="651417"/>
            </a:xfrm>
            <a:prstGeom prst="line">
              <a:avLst/>
            </a:prstGeom>
            <a:ln w="317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96107" flipH="1">
              <a:off x="2257368" y="2378323"/>
              <a:ext cx="2887302" cy="788421"/>
            </a:xfrm>
            <a:prstGeom prst="line">
              <a:avLst/>
            </a:prstGeom>
            <a:ln w="317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接连接符 25"/>
          <p:cNvCxnSpPr/>
          <p:nvPr/>
        </p:nvCxnSpPr>
        <p:spPr>
          <a:xfrm rot="599567" flipH="1">
            <a:off x="5837372" y="2313850"/>
            <a:ext cx="4759770" cy="74129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303230" y="5940580"/>
            <a:ext cx="1141633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TW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亓眣劼軡弮曭塙鉔价汋屌邡宓芠刞廋兀宓幘痾。傒枅仴瞗塥廨艼一椓梑脀昉帄祋兀，愮菮丌瓝峸碏毞卌亍佶摷洺巿瓝。亓眣劼軡弮曭塙鉔价汋屌邡宓芠刞。傒枅仴瞗塥廨艼一椓脀昉帄祋兀，愮菮丌瓝峸碏毞卌亍佶摷洺巿瓝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0927402" y="2307820"/>
            <a:ext cx="775158" cy="775158"/>
            <a:chOff x="10697113" y="2990726"/>
            <a:chExt cx="775158" cy="775158"/>
          </a:xfrm>
        </p:grpSpPr>
        <p:grpSp>
          <p:nvGrpSpPr>
            <p:cNvPr id="93" name="组合 92"/>
            <p:cNvGrpSpPr/>
            <p:nvPr/>
          </p:nvGrpSpPr>
          <p:grpSpPr>
            <a:xfrm>
              <a:off x="10904137" y="3254318"/>
              <a:ext cx="307770" cy="247974"/>
              <a:chOff x="6235700" y="2760663"/>
              <a:chExt cx="277813" cy="223838"/>
            </a:xfrm>
            <a:solidFill>
              <a:schemeClr val="bg1"/>
            </a:solidFill>
          </p:grpSpPr>
          <p:sp>
            <p:nvSpPr>
              <p:cNvPr id="94" name="Oval 312"/>
              <p:cNvSpPr>
                <a:spLocks noChangeArrowheads="1"/>
              </p:cNvSpPr>
              <p:nvPr/>
            </p:nvSpPr>
            <p:spPr bwMode="auto">
              <a:xfrm>
                <a:off x="6345238" y="2944813"/>
                <a:ext cx="39688" cy="39688"/>
              </a:xfrm>
              <a:prstGeom prst="ellipse">
                <a:avLst/>
              </a:pr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Oval 313"/>
              <p:cNvSpPr>
                <a:spLocks noChangeArrowheads="1"/>
              </p:cNvSpPr>
              <p:nvPr/>
            </p:nvSpPr>
            <p:spPr bwMode="auto">
              <a:xfrm>
                <a:off x="6438900" y="2944813"/>
                <a:ext cx="39688" cy="39688"/>
              </a:xfrm>
              <a:prstGeom prst="ellipse">
                <a:avLst/>
              </a:pr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14"/>
              <p:cNvSpPr>
                <a:spLocks/>
              </p:cNvSpPr>
              <p:nvPr/>
            </p:nvSpPr>
            <p:spPr bwMode="auto">
              <a:xfrm>
                <a:off x="6235700" y="2760663"/>
                <a:ext cx="255588" cy="168275"/>
              </a:xfrm>
              <a:custGeom>
                <a:avLst/>
                <a:gdLst>
                  <a:gd name="T0" fmla="*/ 255 w 265"/>
                  <a:gd name="T1" fmla="*/ 153 h 174"/>
                  <a:gd name="T2" fmla="*/ 113 w 265"/>
                  <a:gd name="T3" fmla="*/ 153 h 174"/>
                  <a:gd name="T4" fmla="*/ 64 w 265"/>
                  <a:gd name="T5" fmla="*/ 7 h 174"/>
                  <a:gd name="T6" fmla="*/ 54 w 265"/>
                  <a:gd name="T7" fmla="*/ 0 h 174"/>
                  <a:gd name="T8" fmla="*/ 10 w 265"/>
                  <a:gd name="T9" fmla="*/ 0 h 174"/>
                  <a:gd name="T10" fmla="*/ 0 w 265"/>
                  <a:gd name="T11" fmla="*/ 11 h 174"/>
                  <a:gd name="T12" fmla="*/ 10 w 265"/>
                  <a:gd name="T13" fmla="*/ 21 h 174"/>
                  <a:gd name="T14" fmla="*/ 46 w 265"/>
                  <a:gd name="T15" fmla="*/ 21 h 174"/>
                  <a:gd name="T16" fmla="*/ 95 w 265"/>
                  <a:gd name="T17" fmla="*/ 167 h 174"/>
                  <a:gd name="T18" fmla="*/ 105 w 265"/>
                  <a:gd name="T19" fmla="*/ 174 h 174"/>
                  <a:gd name="T20" fmla="*/ 255 w 265"/>
                  <a:gd name="T21" fmla="*/ 174 h 174"/>
                  <a:gd name="T22" fmla="*/ 265 w 265"/>
                  <a:gd name="T23" fmla="*/ 164 h 174"/>
                  <a:gd name="T24" fmla="*/ 255 w 265"/>
                  <a:gd name="T25" fmla="*/ 15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5" h="174">
                    <a:moveTo>
                      <a:pt x="255" y="153"/>
                    </a:moveTo>
                    <a:cubicBezTo>
                      <a:pt x="113" y="153"/>
                      <a:pt x="113" y="153"/>
                      <a:pt x="113" y="15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2" y="3"/>
                      <a:pt x="58" y="0"/>
                      <a:pt x="5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6"/>
                      <a:pt x="5" y="21"/>
                      <a:pt x="10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95" y="167"/>
                      <a:pt x="95" y="167"/>
                      <a:pt x="95" y="167"/>
                    </a:cubicBezTo>
                    <a:cubicBezTo>
                      <a:pt x="97" y="171"/>
                      <a:pt x="101" y="174"/>
                      <a:pt x="105" y="174"/>
                    </a:cubicBezTo>
                    <a:cubicBezTo>
                      <a:pt x="255" y="174"/>
                      <a:pt x="255" y="174"/>
                      <a:pt x="255" y="174"/>
                    </a:cubicBezTo>
                    <a:cubicBezTo>
                      <a:pt x="261" y="174"/>
                      <a:pt x="265" y="169"/>
                      <a:pt x="265" y="164"/>
                    </a:cubicBezTo>
                    <a:cubicBezTo>
                      <a:pt x="265" y="158"/>
                      <a:pt x="261" y="153"/>
                      <a:pt x="255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5"/>
              <p:cNvSpPr>
                <a:spLocks noEditPoints="1"/>
              </p:cNvSpPr>
              <p:nvPr/>
            </p:nvSpPr>
            <p:spPr bwMode="auto">
              <a:xfrm>
                <a:off x="6324600" y="2784476"/>
                <a:ext cx="188913" cy="107950"/>
              </a:xfrm>
              <a:custGeom>
                <a:avLst/>
                <a:gdLst>
                  <a:gd name="T0" fmla="*/ 185 w 195"/>
                  <a:gd name="T1" fmla="*/ 16 h 111"/>
                  <a:gd name="T2" fmla="*/ 9 w 195"/>
                  <a:gd name="T3" fmla="*/ 0 h 111"/>
                  <a:gd name="T4" fmla="*/ 8 w 195"/>
                  <a:gd name="T5" fmla="*/ 0 h 111"/>
                  <a:gd name="T6" fmla="*/ 2 w 195"/>
                  <a:gd name="T7" fmla="*/ 9 h 111"/>
                  <a:gd name="T8" fmla="*/ 33 w 195"/>
                  <a:gd name="T9" fmla="*/ 101 h 111"/>
                  <a:gd name="T10" fmla="*/ 46 w 195"/>
                  <a:gd name="T11" fmla="*/ 111 h 111"/>
                  <a:gd name="T12" fmla="*/ 175 w 195"/>
                  <a:gd name="T13" fmla="*/ 111 h 111"/>
                  <a:gd name="T14" fmla="*/ 187 w 195"/>
                  <a:gd name="T15" fmla="*/ 100 h 111"/>
                  <a:gd name="T16" fmla="*/ 195 w 195"/>
                  <a:gd name="T17" fmla="*/ 27 h 111"/>
                  <a:gd name="T18" fmla="*/ 185 w 195"/>
                  <a:gd name="T19" fmla="*/ 16 h 111"/>
                  <a:gd name="T20" fmla="*/ 167 w 195"/>
                  <a:gd name="T21" fmla="*/ 90 h 111"/>
                  <a:gd name="T22" fmla="*/ 51 w 195"/>
                  <a:gd name="T23" fmla="*/ 90 h 111"/>
                  <a:gd name="T24" fmla="*/ 28 w 195"/>
                  <a:gd name="T25" fmla="*/ 23 h 111"/>
                  <a:gd name="T26" fmla="*/ 173 w 195"/>
                  <a:gd name="T27" fmla="*/ 36 h 111"/>
                  <a:gd name="T28" fmla="*/ 167 w 195"/>
                  <a:gd name="T29" fmla="*/ 9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11">
                    <a:moveTo>
                      <a:pt x="185" y="16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2" y="9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35" y="106"/>
                      <a:pt x="41" y="111"/>
                      <a:pt x="46" y="111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81" y="111"/>
                      <a:pt x="186" y="106"/>
                      <a:pt x="187" y="100"/>
                    </a:cubicBezTo>
                    <a:cubicBezTo>
                      <a:pt x="195" y="27"/>
                      <a:pt x="195" y="27"/>
                      <a:pt x="195" y="27"/>
                    </a:cubicBezTo>
                    <a:cubicBezTo>
                      <a:pt x="195" y="21"/>
                      <a:pt x="191" y="16"/>
                      <a:pt x="185" y="16"/>
                    </a:cubicBezTo>
                    <a:close/>
                    <a:moveTo>
                      <a:pt x="167" y="90"/>
                    </a:moveTo>
                    <a:cubicBezTo>
                      <a:pt x="51" y="90"/>
                      <a:pt x="51" y="90"/>
                      <a:pt x="51" y="90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173" y="36"/>
                      <a:pt x="173" y="36"/>
                      <a:pt x="173" y="36"/>
                    </a:cubicBezTo>
                    <a:lnTo>
                      <a:pt x="167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0" name="椭圆 99"/>
            <p:cNvSpPr/>
            <p:nvPr/>
          </p:nvSpPr>
          <p:spPr>
            <a:xfrm>
              <a:off x="10697113" y="2990726"/>
              <a:ext cx="775158" cy="775158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0944402" y="656431"/>
            <a:ext cx="775158" cy="775158"/>
            <a:chOff x="10725180" y="689552"/>
            <a:chExt cx="775158" cy="775158"/>
          </a:xfrm>
        </p:grpSpPr>
        <p:sp>
          <p:nvSpPr>
            <p:cNvPr id="98" name="椭圆 97"/>
            <p:cNvSpPr/>
            <p:nvPr/>
          </p:nvSpPr>
          <p:spPr>
            <a:xfrm>
              <a:off x="10725180" y="689552"/>
              <a:ext cx="775158" cy="775158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10964912" y="978269"/>
              <a:ext cx="261694" cy="299324"/>
              <a:chOff x="2351088" y="4405313"/>
              <a:chExt cx="242888" cy="277813"/>
            </a:xfrm>
          </p:grpSpPr>
          <p:sp>
            <p:nvSpPr>
              <p:cNvPr id="102" name="Freeform 214"/>
              <p:cNvSpPr>
                <a:spLocks/>
              </p:cNvSpPr>
              <p:nvPr/>
            </p:nvSpPr>
            <p:spPr bwMode="auto">
              <a:xfrm>
                <a:off x="2351088" y="4405313"/>
                <a:ext cx="242888" cy="128588"/>
              </a:xfrm>
              <a:custGeom>
                <a:avLst/>
                <a:gdLst>
                  <a:gd name="T0" fmla="*/ 232 w 251"/>
                  <a:gd name="T1" fmla="*/ 75 h 133"/>
                  <a:gd name="T2" fmla="*/ 232 w 251"/>
                  <a:gd name="T3" fmla="*/ 72 h 133"/>
                  <a:gd name="T4" fmla="*/ 186 w 251"/>
                  <a:gd name="T5" fmla="*/ 26 h 133"/>
                  <a:gd name="T6" fmla="*/ 163 w 251"/>
                  <a:gd name="T7" fmla="*/ 32 h 133"/>
                  <a:gd name="T8" fmla="*/ 111 w 251"/>
                  <a:gd name="T9" fmla="*/ 0 h 133"/>
                  <a:gd name="T10" fmla="*/ 60 w 251"/>
                  <a:gd name="T11" fmla="*/ 33 h 133"/>
                  <a:gd name="T12" fmla="*/ 44 w 251"/>
                  <a:gd name="T13" fmla="*/ 27 h 133"/>
                  <a:gd name="T14" fmla="*/ 17 w 251"/>
                  <a:gd name="T15" fmla="*/ 53 h 133"/>
                  <a:gd name="T16" fmla="*/ 19 w 251"/>
                  <a:gd name="T17" fmla="*/ 61 h 133"/>
                  <a:gd name="T18" fmla="*/ 0 w 251"/>
                  <a:gd name="T19" fmla="*/ 95 h 133"/>
                  <a:gd name="T20" fmla="*/ 38 w 251"/>
                  <a:gd name="T21" fmla="*/ 133 h 133"/>
                  <a:gd name="T22" fmla="*/ 38 w 251"/>
                  <a:gd name="T23" fmla="*/ 133 h 133"/>
                  <a:gd name="T24" fmla="*/ 38 w 251"/>
                  <a:gd name="T25" fmla="*/ 133 h 133"/>
                  <a:gd name="T26" fmla="*/ 38 w 251"/>
                  <a:gd name="T27" fmla="*/ 133 h 133"/>
                  <a:gd name="T28" fmla="*/ 38 w 251"/>
                  <a:gd name="T29" fmla="*/ 133 h 133"/>
                  <a:gd name="T30" fmla="*/ 218 w 251"/>
                  <a:gd name="T31" fmla="*/ 133 h 133"/>
                  <a:gd name="T32" fmla="*/ 220 w 251"/>
                  <a:gd name="T33" fmla="*/ 133 h 133"/>
                  <a:gd name="T34" fmla="*/ 251 w 251"/>
                  <a:gd name="T35" fmla="*/ 103 h 133"/>
                  <a:gd name="T36" fmla="*/ 232 w 251"/>
                  <a:gd name="T37" fmla="*/ 7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1" h="133">
                    <a:moveTo>
                      <a:pt x="232" y="75"/>
                    </a:moveTo>
                    <a:cubicBezTo>
                      <a:pt x="232" y="74"/>
                      <a:pt x="232" y="73"/>
                      <a:pt x="232" y="72"/>
                    </a:cubicBezTo>
                    <a:cubicBezTo>
                      <a:pt x="232" y="47"/>
                      <a:pt x="211" y="26"/>
                      <a:pt x="186" y="26"/>
                    </a:cubicBezTo>
                    <a:cubicBezTo>
                      <a:pt x="177" y="26"/>
                      <a:pt x="170" y="28"/>
                      <a:pt x="163" y="32"/>
                    </a:cubicBezTo>
                    <a:cubicBezTo>
                      <a:pt x="154" y="13"/>
                      <a:pt x="134" y="0"/>
                      <a:pt x="111" y="0"/>
                    </a:cubicBezTo>
                    <a:cubicBezTo>
                      <a:pt x="89" y="0"/>
                      <a:pt x="69" y="13"/>
                      <a:pt x="60" y="33"/>
                    </a:cubicBezTo>
                    <a:cubicBezTo>
                      <a:pt x="55" y="29"/>
                      <a:pt x="50" y="27"/>
                      <a:pt x="44" y="27"/>
                    </a:cubicBezTo>
                    <a:cubicBezTo>
                      <a:pt x="29" y="27"/>
                      <a:pt x="17" y="39"/>
                      <a:pt x="17" y="53"/>
                    </a:cubicBezTo>
                    <a:cubicBezTo>
                      <a:pt x="17" y="56"/>
                      <a:pt x="18" y="59"/>
                      <a:pt x="19" y="61"/>
                    </a:cubicBezTo>
                    <a:cubicBezTo>
                      <a:pt x="7" y="68"/>
                      <a:pt x="0" y="80"/>
                      <a:pt x="0" y="95"/>
                    </a:cubicBezTo>
                    <a:cubicBezTo>
                      <a:pt x="0" y="116"/>
                      <a:pt x="17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218" y="133"/>
                      <a:pt x="218" y="133"/>
                      <a:pt x="218" y="133"/>
                    </a:cubicBezTo>
                    <a:cubicBezTo>
                      <a:pt x="219" y="133"/>
                      <a:pt x="219" y="133"/>
                      <a:pt x="220" y="133"/>
                    </a:cubicBezTo>
                    <a:cubicBezTo>
                      <a:pt x="237" y="133"/>
                      <a:pt x="251" y="120"/>
                      <a:pt x="251" y="103"/>
                    </a:cubicBezTo>
                    <a:cubicBezTo>
                      <a:pt x="251" y="90"/>
                      <a:pt x="243" y="79"/>
                      <a:pt x="232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03" name="Freeform 215"/>
              <p:cNvSpPr>
                <a:spLocks/>
              </p:cNvSpPr>
              <p:nvPr/>
            </p:nvSpPr>
            <p:spPr bwMode="auto">
              <a:xfrm>
                <a:off x="2466975" y="4541838"/>
                <a:ext cx="93663" cy="141288"/>
              </a:xfrm>
              <a:custGeom>
                <a:avLst/>
                <a:gdLst>
                  <a:gd name="T0" fmla="*/ 51 w 59"/>
                  <a:gd name="T1" fmla="*/ 47 h 89"/>
                  <a:gd name="T2" fmla="*/ 0 w 59"/>
                  <a:gd name="T3" fmla="*/ 0 h 89"/>
                  <a:gd name="T4" fmla="*/ 21 w 59"/>
                  <a:gd name="T5" fmla="*/ 37 h 89"/>
                  <a:gd name="T6" fmla="*/ 4 w 59"/>
                  <a:gd name="T7" fmla="*/ 37 h 89"/>
                  <a:gd name="T8" fmla="*/ 59 w 59"/>
                  <a:gd name="T9" fmla="*/ 89 h 89"/>
                  <a:gd name="T10" fmla="*/ 34 w 59"/>
                  <a:gd name="T11" fmla="*/ 47 h 89"/>
                  <a:gd name="T12" fmla="*/ 51 w 59"/>
                  <a:gd name="T13" fmla="*/ 4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89">
                    <a:moveTo>
                      <a:pt x="51" y="47"/>
                    </a:moveTo>
                    <a:lnTo>
                      <a:pt x="0" y="0"/>
                    </a:lnTo>
                    <a:lnTo>
                      <a:pt x="21" y="37"/>
                    </a:lnTo>
                    <a:lnTo>
                      <a:pt x="4" y="37"/>
                    </a:lnTo>
                    <a:lnTo>
                      <a:pt x="59" y="89"/>
                    </a:lnTo>
                    <a:lnTo>
                      <a:pt x="34" y="47"/>
                    </a:lnTo>
                    <a:lnTo>
                      <a:pt x="51" y="47"/>
                    </a:lnTo>
                    <a:close/>
                  </a:path>
                </a:pathLst>
              </a:custGeom>
              <a:solidFill>
                <a:srgbClr val="D40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16"/>
              <p:cNvSpPr>
                <a:spLocks/>
              </p:cNvSpPr>
              <p:nvPr/>
            </p:nvSpPr>
            <p:spPr bwMode="auto">
              <a:xfrm>
                <a:off x="2413000" y="4557713"/>
                <a:ext cx="49213" cy="74613"/>
              </a:xfrm>
              <a:custGeom>
                <a:avLst/>
                <a:gdLst>
                  <a:gd name="T0" fmla="*/ 26 w 31"/>
                  <a:gd name="T1" fmla="*/ 25 h 47"/>
                  <a:gd name="T2" fmla="*/ 0 w 31"/>
                  <a:gd name="T3" fmla="*/ 0 h 47"/>
                  <a:gd name="T4" fmla="*/ 11 w 31"/>
                  <a:gd name="T5" fmla="*/ 20 h 47"/>
                  <a:gd name="T6" fmla="*/ 2 w 31"/>
                  <a:gd name="T7" fmla="*/ 20 h 47"/>
                  <a:gd name="T8" fmla="*/ 31 w 31"/>
                  <a:gd name="T9" fmla="*/ 47 h 47"/>
                  <a:gd name="T10" fmla="*/ 17 w 31"/>
                  <a:gd name="T11" fmla="*/ 25 h 47"/>
                  <a:gd name="T12" fmla="*/ 26 w 31"/>
                  <a:gd name="T13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7">
                    <a:moveTo>
                      <a:pt x="26" y="25"/>
                    </a:moveTo>
                    <a:lnTo>
                      <a:pt x="0" y="0"/>
                    </a:lnTo>
                    <a:lnTo>
                      <a:pt x="11" y="20"/>
                    </a:lnTo>
                    <a:lnTo>
                      <a:pt x="2" y="20"/>
                    </a:lnTo>
                    <a:lnTo>
                      <a:pt x="31" y="47"/>
                    </a:lnTo>
                    <a:lnTo>
                      <a:pt x="17" y="25"/>
                    </a:lnTo>
                    <a:lnTo>
                      <a:pt x="26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05" name="文本框 104"/>
          <p:cNvSpPr txBox="1"/>
          <p:nvPr/>
        </p:nvSpPr>
        <p:spPr>
          <a:xfrm>
            <a:off x="8950935" y="520275"/>
            <a:ext cx="1923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rgbClr val="BB1055"/>
                </a:solidFill>
                <a:latin typeface="造字工房尚黑 G0v1 粗体" pitchFamily="50" charset="-122"/>
                <a:ea typeface="造字工房尚黑 G0v1 粗体" pitchFamily="50" charset="-122"/>
              </a:rPr>
              <a:t>Iron</a:t>
            </a:r>
            <a:r>
              <a:rPr lang="en-US" altLang="zh-CN" sz="1600" dirty="0">
                <a:solidFill>
                  <a:schemeClr val="bg1"/>
                </a:solidFill>
                <a:latin typeface="造字工房尚黑 G0v1 粗体" pitchFamily="50" charset="-122"/>
                <a:ea typeface="造字工房尚黑 G0v1 粗体" pitchFamily="50" charset="-122"/>
              </a:rPr>
              <a:t> Man</a:t>
            </a:r>
            <a:endParaRPr lang="zh-CN" altLang="en-US" sz="1600" dirty="0">
              <a:solidFill>
                <a:schemeClr val="bg1"/>
              </a:solidFill>
              <a:latin typeface="造字工房尚黑 G0v1 粗体" pitchFamily="50" charset="-122"/>
              <a:ea typeface="造字工房尚黑 G0v1 粗体" pitchFamily="50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035552" y="750522"/>
            <a:ext cx="183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 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950935" y="2176122"/>
            <a:ext cx="1923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rgbClr val="BB1055"/>
                </a:solidFill>
                <a:latin typeface="造字工房尚黑 G0v1 粗体" pitchFamily="50" charset="-122"/>
                <a:ea typeface="造字工房尚黑 G0v1 粗体" pitchFamily="50" charset="-122"/>
              </a:rPr>
              <a:t>Iron</a:t>
            </a:r>
            <a:r>
              <a:rPr lang="en-US" altLang="zh-CN" sz="1600" dirty="0">
                <a:solidFill>
                  <a:schemeClr val="bg1"/>
                </a:solidFill>
                <a:latin typeface="造字工房尚黑 G0v1 粗体" pitchFamily="50" charset="-122"/>
                <a:ea typeface="造字工房尚黑 G0v1 粗体" pitchFamily="50" charset="-122"/>
              </a:rPr>
              <a:t> Man</a:t>
            </a:r>
            <a:endParaRPr lang="zh-CN" altLang="en-US" sz="1600" dirty="0">
              <a:solidFill>
                <a:schemeClr val="bg1"/>
              </a:solidFill>
              <a:latin typeface="造字工房尚黑 G0v1 粗体" pitchFamily="50" charset="-122"/>
              <a:ea typeface="造字工房尚黑 G0v1 粗体" pitchFamily="50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9035552" y="2406369"/>
            <a:ext cx="183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 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5" name="图表 114"/>
          <p:cNvGraphicFramePr/>
          <p:nvPr>
            <p:extLst>
              <p:ext uri="{D42A27DB-BD31-4B8C-83A1-F6EECF244321}">
                <p14:modId xmlns:p14="http://schemas.microsoft.com/office/powerpoint/2010/main" val="169044583"/>
              </p:ext>
            </p:extLst>
          </p:nvPr>
        </p:nvGraphicFramePr>
        <p:xfrm>
          <a:off x="8900930" y="3414531"/>
          <a:ext cx="2786927" cy="2446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图表 33"/>
          <p:cNvGraphicFramePr/>
          <p:nvPr>
            <p:extLst>
              <p:ext uri="{D42A27DB-BD31-4B8C-83A1-F6EECF244321}">
                <p14:modId xmlns:p14="http://schemas.microsoft.com/office/powerpoint/2010/main" val="3928844990"/>
              </p:ext>
            </p:extLst>
          </p:nvPr>
        </p:nvGraphicFramePr>
        <p:xfrm>
          <a:off x="4583574" y="381966"/>
          <a:ext cx="2151023" cy="467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1030146" y="3397837"/>
            <a:ext cx="3265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190453" y="3019263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rgbClr val="6DFEFB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标题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在此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21580" y="2036747"/>
            <a:ext cx="775158" cy="775158"/>
            <a:chOff x="3421580" y="2058105"/>
            <a:chExt cx="775158" cy="775158"/>
          </a:xfrm>
        </p:grpSpPr>
        <p:sp>
          <p:nvSpPr>
            <p:cNvPr id="38" name="Freeform 662"/>
            <p:cNvSpPr>
              <a:spLocks noEditPoints="1"/>
            </p:cNvSpPr>
            <p:nvPr/>
          </p:nvSpPr>
          <p:spPr bwMode="auto">
            <a:xfrm>
              <a:off x="3642472" y="2321859"/>
              <a:ext cx="333375" cy="247650"/>
            </a:xfrm>
            <a:custGeom>
              <a:avLst/>
              <a:gdLst>
                <a:gd name="T0" fmla="*/ 226 w 288"/>
                <a:gd name="T1" fmla="*/ 88 h 213"/>
                <a:gd name="T2" fmla="*/ 226 w 288"/>
                <a:gd name="T3" fmla="*/ 88 h 213"/>
                <a:gd name="T4" fmla="*/ 158 w 288"/>
                <a:gd name="T5" fmla="*/ 88 h 213"/>
                <a:gd name="T6" fmla="*/ 159 w 288"/>
                <a:gd name="T7" fmla="*/ 71 h 213"/>
                <a:gd name="T8" fmla="*/ 145 w 288"/>
                <a:gd name="T9" fmla="*/ 11 h 213"/>
                <a:gd name="T10" fmla="*/ 133 w 288"/>
                <a:gd name="T11" fmla="*/ 1 h 213"/>
                <a:gd name="T12" fmla="*/ 127 w 288"/>
                <a:gd name="T13" fmla="*/ 11 h 213"/>
                <a:gd name="T14" fmla="*/ 143 w 288"/>
                <a:gd name="T15" fmla="*/ 71 h 213"/>
                <a:gd name="T16" fmla="*/ 142 w 288"/>
                <a:gd name="T17" fmla="*/ 88 h 213"/>
                <a:gd name="T18" fmla="*/ 63 w 288"/>
                <a:gd name="T19" fmla="*/ 88 h 213"/>
                <a:gd name="T20" fmla="*/ 0 w 288"/>
                <a:gd name="T21" fmla="*/ 150 h 213"/>
                <a:gd name="T22" fmla="*/ 63 w 288"/>
                <a:gd name="T23" fmla="*/ 213 h 213"/>
                <a:gd name="T24" fmla="*/ 113 w 288"/>
                <a:gd name="T25" fmla="*/ 189 h 213"/>
                <a:gd name="T26" fmla="*/ 176 w 288"/>
                <a:gd name="T27" fmla="*/ 189 h 213"/>
                <a:gd name="T28" fmla="*/ 226 w 288"/>
                <a:gd name="T29" fmla="*/ 213 h 213"/>
                <a:gd name="T30" fmla="*/ 288 w 288"/>
                <a:gd name="T31" fmla="*/ 150 h 213"/>
                <a:gd name="T32" fmla="*/ 226 w 288"/>
                <a:gd name="T33" fmla="*/ 88 h 213"/>
                <a:gd name="T34" fmla="*/ 89 w 288"/>
                <a:gd name="T35" fmla="*/ 161 h 213"/>
                <a:gd name="T36" fmla="*/ 67 w 288"/>
                <a:gd name="T37" fmla="*/ 161 h 213"/>
                <a:gd name="T38" fmla="*/ 67 w 288"/>
                <a:gd name="T39" fmla="*/ 183 h 213"/>
                <a:gd name="T40" fmla="*/ 50 w 288"/>
                <a:gd name="T41" fmla="*/ 183 h 213"/>
                <a:gd name="T42" fmla="*/ 50 w 288"/>
                <a:gd name="T43" fmla="*/ 161 h 213"/>
                <a:gd name="T44" fmla="*/ 28 w 288"/>
                <a:gd name="T45" fmla="*/ 161 h 213"/>
                <a:gd name="T46" fmla="*/ 28 w 288"/>
                <a:gd name="T47" fmla="*/ 144 h 213"/>
                <a:gd name="T48" fmla="*/ 50 w 288"/>
                <a:gd name="T49" fmla="*/ 144 h 213"/>
                <a:gd name="T50" fmla="*/ 50 w 288"/>
                <a:gd name="T51" fmla="*/ 122 h 213"/>
                <a:gd name="T52" fmla="*/ 67 w 288"/>
                <a:gd name="T53" fmla="*/ 122 h 213"/>
                <a:gd name="T54" fmla="*/ 67 w 288"/>
                <a:gd name="T55" fmla="*/ 144 h 213"/>
                <a:gd name="T56" fmla="*/ 89 w 288"/>
                <a:gd name="T57" fmla="*/ 144 h 213"/>
                <a:gd name="T58" fmla="*/ 89 w 288"/>
                <a:gd name="T59" fmla="*/ 161 h 213"/>
                <a:gd name="T60" fmla="*/ 157 w 288"/>
                <a:gd name="T61" fmla="*/ 148 h 213"/>
                <a:gd name="T62" fmla="*/ 132 w 288"/>
                <a:gd name="T63" fmla="*/ 148 h 213"/>
                <a:gd name="T64" fmla="*/ 122 w 288"/>
                <a:gd name="T65" fmla="*/ 139 h 213"/>
                <a:gd name="T66" fmla="*/ 132 w 288"/>
                <a:gd name="T67" fmla="*/ 130 h 213"/>
                <a:gd name="T68" fmla="*/ 157 w 288"/>
                <a:gd name="T69" fmla="*/ 130 h 213"/>
                <a:gd name="T70" fmla="*/ 166 w 288"/>
                <a:gd name="T71" fmla="*/ 139 h 213"/>
                <a:gd name="T72" fmla="*/ 157 w 288"/>
                <a:gd name="T73" fmla="*/ 148 h 213"/>
                <a:gd name="T74" fmla="*/ 217 w 288"/>
                <a:gd name="T75" fmla="*/ 188 h 213"/>
                <a:gd name="T76" fmla="*/ 201 w 288"/>
                <a:gd name="T77" fmla="*/ 173 h 213"/>
                <a:gd name="T78" fmla="*/ 217 w 288"/>
                <a:gd name="T79" fmla="*/ 157 h 213"/>
                <a:gd name="T80" fmla="*/ 232 w 288"/>
                <a:gd name="T81" fmla="*/ 173 h 213"/>
                <a:gd name="T82" fmla="*/ 217 w 288"/>
                <a:gd name="T83" fmla="*/ 188 h 213"/>
                <a:gd name="T84" fmla="*/ 250 w 288"/>
                <a:gd name="T85" fmla="*/ 155 h 213"/>
                <a:gd name="T86" fmla="*/ 235 w 288"/>
                <a:gd name="T87" fmla="*/ 139 h 213"/>
                <a:gd name="T88" fmla="*/ 250 w 288"/>
                <a:gd name="T89" fmla="*/ 124 h 213"/>
                <a:gd name="T90" fmla="*/ 266 w 288"/>
                <a:gd name="T91" fmla="*/ 139 h 213"/>
                <a:gd name="T92" fmla="*/ 250 w 288"/>
                <a:gd name="T93" fmla="*/ 15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8" h="213">
                  <a:moveTo>
                    <a:pt x="226" y="88"/>
                  </a:moveTo>
                  <a:cubicBezTo>
                    <a:pt x="226" y="88"/>
                    <a:pt x="226" y="88"/>
                    <a:pt x="226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3"/>
                    <a:pt x="159" y="77"/>
                    <a:pt x="159" y="71"/>
                  </a:cubicBezTo>
                  <a:cubicBezTo>
                    <a:pt x="159" y="54"/>
                    <a:pt x="156" y="32"/>
                    <a:pt x="145" y="11"/>
                  </a:cubicBezTo>
                  <a:cubicBezTo>
                    <a:pt x="145" y="11"/>
                    <a:pt x="142" y="0"/>
                    <a:pt x="133" y="1"/>
                  </a:cubicBezTo>
                  <a:cubicBezTo>
                    <a:pt x="122" y="2"/>
                    <a:pt x="127" y="11"/>
                    <a:pt x="127" y="11"/>
                  </a:cubicBezTo>
                  <a:cubicBezTo>
                    <a:pt x="140" y="31"/>
                    <a:pt x="143" y="54"/>
                    <a:pt x="143" y="71"/>
                  </a:cubicBezTo>
                  <a:cubicBezTo>
                    <a:pt x="143" y="77"/>
                    <a:pt x="142" y="83"/>
                    <a:pt x="142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28" y="88"/>
                    <a:pt x="0" y="116"/>
                    <a:pt x="0" y="150"/>
                  </a:cubicBezTo>
                  <a:cubicBezTo>
                    <a:pt x="0" y="185"/>
                    <a:pt x="28" y="213"/>
                    <a:pt x="63" y="213"/>
                  </a:cubicBezTo>
                  <a:cubicBezTo>
                    <a:pt x="83" y="213"/>
                    <a:pt x="101" y="203"/>
                    <a:pt x="113" y="189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87" y="203"/>
                    <a:pt x="205" y="213"/>
                    <a:pt x="226" y="213"/>
                  </a:cubicBezTo>
                  <a:cubicBezTo>
                    <a:pt x="260" y="213"/>
                    <a:pt x="288" y="185"/>
                    <a:pt x="288" y="150"/>
                  </a:cubicBezTo>
                  <a:cubicBezTo>
                    <a:pt x="288" y="116"/>
                    <a:pt x="261" y="88"/>
                    <a:pt x="226" y="88"/>
                  </a:cubicBezTo>
                  <a:close/>
                  <a:moveTo>
                    <a:pt x="89" y="161"/>
                  </a:moveTo>
                  <a:cubicBezTo>
                    <a:pt x="67" y="161"/>
                    <a:pt x="67" y="161"/>
                    <a:pt x="67" y="161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50" y="183"/>
                    <a:pt x="50" y="183"/>
                    <a:pt x="50" y="183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7" y="144"/>
                    <a:pt x="67" y="144"/>
                    <a:pt x="67" y="144"/>
                  </a:cubicBezTo>
                  <a:cubicBezTo>
                    <a:pt x="89" y="144"/>
                    <a:pt x="89" y="144"/>
                    <a:pt x="89" y="144"/>
                  </a:cubicBezTo>
                  <a:lnTo>
                    <a:pt x="89" y="161"/>
                  </a:lnTo>
                  <a:close/>
                  <a:moveTo>
                    <a:pt x="157" y="148"/>
                  </a:moveTo>
                  <a:cubicBezTo>
                    <a:pt x="132" y="148"/>
                    <a:pt x="132" y="148"/>
                    <a:pt x="132" y="148"/>
                  </a:cubicBezTo>
                  <a:cubicBezTo>
                    <a:pt x="126" y="148"/>
                    <a:pt x="122" y="144"/>
                    <a:pt x="122" y="139"/>
                  </a:cubicBezTo>
                  <a:cubicBezTo>
                    <a:pt x="122" y="134"/>
                    <a:pt x="126" y="130"/>
                    <a:pt x="132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62" y="130"/>
                    <a:pt x="166" y="134"/>
                    <a:pt x="166" y="139"/>
                  </a:cubicBezTo>
                  <a:cubicBezTo>
                    <a:pt x="166" y="144"/>
                    <a:pt x="162" y="148"/>
                    <a:pt x="157" y="148"/>
                  </a:cubicBezTo>
                  <a:close/>
                  <a:moveTo>
                    <a:pt x="217" y="188"/>
                  </a:moveTo>
                  <a:cubicBezTo>
                    <a:pt x="208" y="188"/>
                    <a:pt x="201" y="181"/>
                    <a:pt x="201" y="173"/>
                  </a:cubicBezTo>
                  <a:cubicBezTo>
                    <a:pt x="201" y="164"/>
                    <a:pt x="208" y="157"/>
                    <a:pt x="217" y="157"/>
                  </a:cubicBezTo>
                  <a:cubicBezTo>
                    <a:pt x="225" y="157"/>
                    <a:pt x="232" y="164"/>
                    <a:pt x="232" y="173"/>
                  </a:cubicBezTo>
                  <a:cubicBezTo>
                    <a:pt x="232" y="181"/>
                    <a:pt x="225" y="188"/>
                    <a:pt x="217" y="188"/>
                  </a:cubicBezTo>
                  <a:close/>
                  <a:moveTo>
                    <a:pt x="250" y="155"/>
                  </a:moveTo>
                  <a:cubicBezTo>
                    <a:pt x="241" y="155"/>
                    <a:pt x="235" y="148"/>
                    <a:pt x="235" y="139"/>
                  </a:cubicBezTo>
                  <a:cubicBezTo>
                    <a:pt x="235" y="131"/>
                    <a:pt x="241" y="124"/>
                    <a:pt x="250" y="124"/>
                  </a:cubicBezTo>
                  <a:cubicBezTo>
                    <a:pt x="259" y="124"/>
                    <a:pt x="266" y="131"/>
                    <a:pt x="266" y="139"/>
                  </a:cubicBezTo>
                  <a:cubicBezTo>
                    <a:pt x="266" y="148"/>
                    <a:pt x="259" y="155"/>
                    <a:pt x="250" y="155"/>
                  </a:cubicBezTo>
                  <a:close/>
                </a:path>
              </a:pathLst>
            </a:custGeom>
            <a:solidFill>
              <a:srgbClr val="BB10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421580" y="2058105"/>
              <a:ext cx="775158" cy="775158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52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8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80"/>
                            </p:stCondLst>
                            <p:childTnLst>
                              <p:par>
                                <p:cTn id="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11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11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11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11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5" grpId="0"/>
      <p:bldP spid="106" grpId="0"/>
      <p:bldP spid="109" grpId="0"/>
      <p:bldP spid="110" grpId="0"/>
      <p:bldGraphic spid="115" grpId="0" uiExpand="1">
        <p:bldSub>
          <a:bldChart bld="category"/>
        </p:bldSub>
      </p:bldGraphic>
      <p:bldGraphic spid="34" grpId="0">
        <p:bldSub>
          <a:bldChart bld="seriesEl"/>
        </p:bldSub>
      </p:bldGraphic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870737265"/>
              </p:ext>
            </p:extLst>
          </p:nvPr>
        </p:nvGraphicFramePr>
        <p:xfrm>
          <a:off x="3128684" y="1047830"/>
          <a:ext cx="5772874" cy="3848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椭圆 9"/>
          <p:cNvSpPr>
            <a:spLocks noChangeAspect="1"/>
          </p:cNvSpPr>
          <p:nvPr/>
        </p:nvSpPr>
        <p:spPr>
          <a:xfrm>
            <a:off x="4135159" y="213830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5450371" y="313423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6769774" y="25821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8086764" y="204108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97930" y="1147100"/>
            <a:ext cx="1910458" cy="1910458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462541" y="2098907"/>
            <a:ext cx="2011660" cy="2011660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197938" y="2025570"/>
            <a:ext cx="1143672" cy="1143672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064510" y="915295"/>
            <a:ext cx="2092780" cy="2092784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385662" y="5850501"/>
            <a:ext cx="5498024" cy="96988"/>
            <a:chOff x="3385662" y="5850501"/>
            <a:chExt cx="5498024" cy="96988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3385662" y="5850501"/>
              <a:ext cx="54980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385662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708724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4031786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354848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677910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000972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324034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647096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5970158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6293220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616282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939344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7262406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585468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908530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231592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554654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8877710" y="5896593"/>
              <a:ext cx="0" cy="50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5487270" y="5558302"/>
            <a:ext cx="1217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THREE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51801" y="194356"/>
            <a:ext cx="2049965" cy="756696"/>
            <a:chOff x="251801" y="194356"/>
            <a:chExt cx="2049965" cy="756696"/>
          </a:xfrm>
        </p:grpSpPr>
        <p:sp>
          <p:nvSpPr>
            <p:cNvPr id="52" name="文本框 51"/>
            <p:cNvSpPr txBox="1"/>
            <p:nvPr/>
          </p:nvSpPr>
          <p:spPr>
            <a:xfrm>
              <a:off x="278714" y="194356"/>
              <a:ext cx="2023052" cy="53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内页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78714" y="638146"/>
              <a:ext cx="1050214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PAGE 05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文本框 56"/>
          <p:cNvSpPr txBox="1"/>
          <p:nvPr/>
        </p:nvSpPr>
        <p:spPr>
          <a:xfrm>
            <a:off x="1621244" y="6324514"/>
            <a:ext cx="9036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105769" y="3531570"/>
            <a:ext cx="997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FF8585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THREE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8585"/>
              </a:solidFill>
              <a:effectLst/>
              <a:uLnTx/>
              <a:uFillTx/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435242" y="3939304"/>
            <a:ext cx="997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FF8585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THREE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8585"/>
              </a:solidFill>
              <a:effectLst/>
              <a:uLnTx/>
              <a:uFillTx/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65583" y="3506702"/>
            <a:ext cx="997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FF8585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THREE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8585"/>
              </a:solidFill>
              <a:effectLst/>
              <a:uLnTx/>
              <a:uFillTx/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138299" y="2789460"/>
            <a:ext cx="997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FF8585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THREE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rgbClr val="FF8585"/>
              </a:solidFill>
              <a:effectLst/>
              <a:uLnTx/>
              <a:uFillTx/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112914" y="3699841"/>
            <a:ext cx="14977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prstClr val="white">
                    <a:lumMod val="7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5447845" y="4105513"/>
            <a:ext cx="14977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prstClr val="white">
                    <a:lumMod val="7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6765583" y="3677050"/>
            <a:ext cx="14977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prstClr val="white">
                    <a:lumMod val="7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endParaRPr lang="zh-CN" altLang="en-US" sz="1200" dirty="0"/>
          </a:p>
        </p:txBody>
      </p:sp>
      <p:sp>
        <p:nvSpPr>
          <p:cNvPr id="65" name="矩形 64"/>
          <p:cNvSpPr/>
          <p:nvPr/>
        </p:nvSpPr>
        <p:spPr>
          <a:xfrm>
            <a:off x="8175556" y="2948544"/>
            <a:ext cx="14977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prstClr val="white">
                    <a:lumMod val="7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endParaRPr lang="zh-CN" altLang="en-US" sz="12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49947" y="1280452"/>
            <a:ext cx="976942" cy="976942"/>
            <a:chOff x="370840" y="1570616"/>
            <a:chExt cx="976942" cy="976942"/>
          </a:xfrm>
        </p:grpSpPr>
        <p:grpSp>
          <p:nvGrpSpPr>
            <p:cNvPr id="14" name="组合 13"/>
            <p:cNvGrpSpPr/>
            <p:nvPr/>
          </p:nvGrpSpPr>
          <p:grpSpPr>
            <a:xfrm>
              <a:off x="370840" y="1570616"/>
              <a:ext cx="976942" cy="976942"/>
              <a:chOff x="343515" y="1995143"/>
              <a:chExt cx="1161194" cy="1161194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401389" y="2053017"/>
                <a:ext cx="1045446" cy="1045446"/>
              </a:xfrm>
              <a:prstGeom prst="ellipse">
                <a:avLst/>
              </a:prstGeom>
              <a:noFill/>
              <a:ln w="15875">
                <a:gradFill>
                  <a:gsLst>
                    <a:gs pos="0">
                      <a:srgbClr val="05DAE3"/>
                    </a:gs>
                    <a:gs pos="58000">
                      <a:srgbClr val="22B9FE"/>
                    </a:gs>
                    <a:gs pos="83000">
                      <a:srgbClr val="05DAE3"/>
                    </a:gs>
                    <a:gs pos="100000">
                      <a:srgbClr val="22B9FE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43515" y="1995143"/>
                <a:ext cx="1161194" cy="1161194"/>
              </a:xfrm>
              <a:prstGeom prst="ellipse">
                <a:avLst/>
              </a:prstGeom>
              <a:noFill/>
              <a:ln w="15875">
                <a:gradFill>
                  <a:gsLst>
                    <a:gs pos="0">
                      <a:srgbClr val="05DAE3"/>
                    </a:gs>
                    <a:gs pos="58000">
                      <a:srgbClr val="22B9FE"/>
                    </a:gs>
                    <a:gs pos="83000">
                      <a:srgbClr val="05DAE3">
                        <a:alpha val="0"/>
                      </a:srgbClr>
                    </a:gs>
                    <a:gs pos="34000">
                      <a:srgbClr val="22B9FE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599966" y="1791911"/>
              <a:ext cx="534354" cy="534352"/>
              <a:chOff x="10493936" y="2111603"/>
              <a:chExt cx="698919" cy="698919"/>
            </a:xfrm>
          </p:grpSpPr>
          <p:sp>
            <p:nvSpPr>
              <p:cNvPr id="80" name="Freeform 562"/>
              <p:cNvSpPr>
                <a:spLocks/>
              </p:cNvSpPr>
              <p:nvPr/>
            </p:nvSpPr>
            <p:spPr bwMode="auto">
              <a:xfrm>
                <a:off x="11073123" y="2408048"/>
                <a:ext cx="119732" cy="104586"/>
              </a:xfrm>
              <a:custGeom>
                <a:avLst/>
                <a:gdLst>
                  <a:gd name="T0" fmla="*/ 70 w 70"/>
                  <a:gd name="T1" fmla="*/ 20 h 61"/>
                  <a:gd name="T2" fmla="*/ 70 w 70"/>
                  <a:gd name="T3" fmla="*/ 20 h 61"/>
                  <a:gd name="T4" fmla="*/ 19 w 70"/>
                  <a:gd name="T5" fmla="*/ 20 h 61"/>
                  <a:gd name="T6" fmla="*/ 19 w 70"/>
                  <a:gd name="T7" fmla="*/ 0 h 61"/>
                  <a:gd name="T8" fmla="*/ 0 w 70"/>
                  <a:gd name="T9" fmla="*/ 31 h 61"/>
                  <a:gd name="T10" fmla="*/ 19 w 70"/>
                  <a:gd name="T11" fmla="*/ 61 h 61"/>
                  <a:gd name="T12" fmla="*/ 19 w 70"/>
                  <a:gd name="T13" fmla="*/ 41 h 61"/>
                  <a:gd name="T14" fmla="*/ 70 w 70"/>
                  <a:gd name="T15" fmla="*/ 41 h 61"/>
                  <a:gd name="T16" fmla="*/ 70 w 70"/>
                  <a:gd name="T17" fmla="*/ 41 h 61"/>
                  <a:gd name="T18" fmla="*/ 70 w 70"/>
                  <a:gd name="T19" fmla="*/ 31 h 61"/>
                  <a:gd name="T20" fmla="*/ 70 w 70"/>
                  <a:gd name="T21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61">
                    <a:moveTo>
                      <a:pt x="70" y="20"/>
                    </a:moveTo>
                    <a:cubicBezTo>
                      <a:pt x="70" y="20"/>
                      <a:pt x="70" y="20"/>
                      <a:pt x="7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38"/>
                      <a:pt x="70" y="34"/>
                      <a:pt x="70" y="31"/>
                    </a:cubicBezTo>
                    <a:cubicBezTo>
                      <a:pt x="70" y="27"/>
                      <a:pt x="70" y="24"/>
                      <a:pt x="70" y="20"/>
                    </a:cubicBez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63"/>
              <p:cNvSpPr>
                <a:spLocks/>
              </p:cNvSpPr>
              <p:nvPr/>
            </p:nvSpPr>
            <p:spPr bwMode="auto">
              <a:xfrm>
                <a:off x="10736694" y="2445342"/>
                <a:ext cx="218455" cy="195490"/>
              </a:xfrm>
              <a:custGeom>
                <a:avLst/>
                <a:gdLst>
                  <a:gd name="T0" fmla="*/ 107 w 165"/>
                  <a:gd name="T1" fmla="*/ 0 h 148"/>
                  <a:gd name="T2" fmla="*/ 82 w 165"/>
                  <a:gd name="T3" fmla="*/ 10 h 148"/>
                  <a:gd name="T4" fmla="*/ 102 w 165"/>
                  <a:gd name="T5" fmla="*/ 81 h 148"/>
                  <a:gd name="T6" fmla="*/ 82 w 165"/>
                  <a:gd name="T7" fmla="*/ 109 h 148"/>
                  <a:gd name="T8" fmla="*/ 63 w 165"/>
                  <a:gd name="T9" fmla="*/ 81 h 148"/>
                  <a:gd name="T10" fmla="*/ 82 w 165"/>
                  <a:gd name="T11" fmla="*/ 10 h 148"/>
                  <a:gd name="T12" fmla="*/ 58 w 165"/>
                  <a:gd name="T13" fmla="*/ 0 h 148"/>
                  <a:gd name="T14" fmla="*/ 0 w 165"/>
                  <a:gd name="T15" fmla="*/ 58 h 148"/>
                  <a:gd name="T16" fmla="*/ 0 w 165"/>
                  <a:gd name="T17" fmla="*/ 121 h 148"/>
                  <a:gd name="T18" fmla="*/ 75 w 165"/>
                  <a:gd name="T19" fmla="*/ 148 h 148"/>
                  <a:gd name="T20" fmla="*/ 90 w 165"/>
                  <a:gd name="T21" fmla="*/ 148 h 148"/>
                  <a:gd name="T22" fmla="*/ 165 w 165"/>
                  <a:gd name="T23" fmla="*/ 121 h 148"/>
                  <a:gd name="T24" fmla="*/ 165 w 165"/>
                  <a:gd name="T25" fmla="*/ 58 h 148"/>
                  <a:gd name="T26" fmla="*/ 107 w 165"/>
                  <a:gd name="T2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5" h="148">
                    <a:moveTo>
                      <a:pt x="107" y="0"/>
                    </a:moveTo>
                    <a:cubicBezTo>
                      <a:pt x="82" y="10"/>
                      <a:pt x="82" y="10"/>
                      <a:pt x="82" y="10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82" y="10"/>
                      <a:pt x="82" y="10"/>
                      <a:pt x="82" y="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36" y="6"/>
                      <a:pt x="0" y="21"/>
                      <a:pt x="0" y="58"/>
                    </a:cubicBezTo>
                    <a:cubicBezTo>
                      <a:pt x="0" y="111"/>
                      <a:pt x="0" y="121"/>
                      <a:pt x="0" y="121"/>
                    </a:cubicBezTo>
                    <a:cubicBezTo>
                      <a:pt x="0" y="121"/>
                      <a:pt x="2" y="148"/>
                      <a:pt x="75" y="148"/>
                    </a:cubicBezTo>
                    <a:cubicBezTo>
                      <a:pt x="90" y="148"/>
                      <a:pt x="90" y="148"/>
                      <a:pt x="90" y="148"/>
                    </a:cubicBezTo>
                    <a:cubicBezTo>
                      <a:pt x="163" y="148"/>
                      <a:pt x="165" y="121"/>
                      <a:pt x="165" y="121"/>
                    </a:cubicBezTo>
                    <a:cubicBezTo>
                      <a:pt x="165" y="121"/>
                      <a:pt x="165" y="111"/>
                      <a:pt x="165" y="58"/>
                    </a:cubicBezTo>
                    <a:cubicBezTo>
                      <a:pt x="165" y="21"/>
                      <a:pt x="129" y="6"/>
                      <a:pt x="107" y="0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Oval 564"/>
              <p:cNvSpPr>
                <a:spLocks noChangeArrowheads="1"/>
              </p:cNvSpPr>
              <p:nvPr/>
            </p:nvSpPr>
            <p:spPr bwMode="auto">
              <a:xfrm>
                <a:off x="10774175" y="2280469"/>
                <a:ext cx="143490" cy="143927"/>
              </a:xfrm>
              <a:prstGeom prst="ellipse">
                <a:avLst/>
              </a:pr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65"/>
              <p:cNvSpPr>
                <a:spLocks/>
              </p:cNvSpPr>
              <p:nvPr/>
            </p:nvSpPr>
            <p:spPr bwMode="auto">
              <a:xfrm>
                <a:off x="10791824" y="2111603"/>
                <a:ext cx="103864" cy="119732"/>
              </a:xfrm>
              <a:custGeom>
                <a:avLst/>
                <a:gdLst>
                  <a:gd name="T0" fmla="*/ 0 w 61"/>
                  <a:gd name="T1" fmla="*/ 51 h 70"/>
                  <a:gd name="T2" fmla="*/ 30 w 61"/>
                  <a:gd name="T3" fmla="*/ 70 h 70"/>
                  <a:gd name="T4" fmla="*/ 61 w 61"/>
                  <a:gd name="T5" fmla="*/ 51 h 70"/>
                  <a:gd name="T6" fmla="*/ 41 w 61"/>
                  <a:gd name="T7" fmla="*/ 51 h 70"/>
                  <a:gd name="T8" fmla="*/ 41 w 61"/>
                  <a:gd name="T9" fmla="*/ 0 h 70"/>
                  <a:gd name="T10" fmla="*/ 41 w 61"/>
                  <a:gd name="T11" fmla="*/ 0 h 70"/>
                  <a:gd name="T12" fmla="*/ 30 w 61"/>
                  <a:gd name="T13" fmla="*/ 0 h 70"/>
                  <a:gd name="T14" fmla="*/ 20 w 61"/>
                  <a:gd name="T15" fmla="*/ 0 h 70"/>
                  <a:gd name="T16" fmla="*/ 20 w 61"/>
                  <a:gd name="T17" fmla="*/ 0 h 70"/>
                  <a:gd name="T18" fmla="*/ 20 w 61"/>
                  <a:gd name="T19" fmla="*/ 51 h 70"/>
                  <a:gd name="T20" fmla="*/ 0 w 61"/>
                  <a:gd name="T21" fmla="*/ 5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70">
                    <a:moveTo>
                      <a:pt x="0" y="51"/>
                    </a:moveTo>
                    <a:cubicBezTo>
                      <a:pt x="30" y="70"/>
                      <a:pt x="30" y="70"/>
                      <a:pt x="30" y="70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7" y="0"/>
                      <a:pt x="34" y="0"/>
                      <a:pt x="30" y="0"/>
                    </a:cubicBezTo>
                    <a:cubicBezTo>
                      <a:pt x="27" y="0"/>
                      <a:pt x="23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51"/>
                      <a:pt x="20" y="51"/>
                      <a:pt x="20" y="51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66"/>
              <p:cNvSpPr>
                <a:spLocks/>
              </p:cNvSpPr>
              <p:nvPr/>
            </p:nvSpPr>
            <p:spPr bwMode="auto">
              <a:xfrm>
                <a:off x="10791824" y="2689347"/>
                <a:ext cx="103864" cy="121175"/>
              </a:xfrm>
              <a:custGeom>
                <a:avLst/>
                <a:gdLst>
                  <a:gd name="T0" fmla="*/ 61 w 61"/>
                  <a:gd name="T1" fmla="*/ 20 h 71"/>
                  <a:gd name="T2" fmla="*/ 30 w 61"/>
                  <a:gd name="T3" fmla="*/ 0 h 71"/>
                  <a:gd name="T4" fmla="*/ 0 w 61"/>
                  <a:gd name="T5" fmla="*/ 20 h 71"/>
                  <a:gd name="T6" fmla="*/ 20 w 61"/>
                  <a:gd name="T7" fmla="*/ 20 h 71"/>
                  <a:gd name="T8" fmla="*/ 20 w 61"/>
                  <a:gd name="T9" fmla="*/ 70 h 71"/>
                  <a:gd name="T10" fmla="*/ 20 w 61"/>
                  <a:gd name="T11" fmla="*/ 71 h 71"/>
                  <a:gd name="T12" fmla="*/ 30 w 61"/>
                  <a:gd name="T13" fmla="*/ 71 h 71"/>
                  <a:gd name="T14" fmla="*/ 41 w 61"/>
                  <a:gd name="T15" fmla="*/ 71 h 71"/>
                  <a:gd name="T16" fmla="*/ 41 w 61"/>
                  <a:gd name="T17" fmla="*/ 70 h 71"/>
                  <a:gd name="T18" fmla="*/ 41 w 61"/>
                  <a:gd name="T19" fmla="*/ 20 h 71"/>
                  <a:gd name="T20" fmla="*/ 61 w 61"/>
                  <a:gd name="T21" fmla="*/ 2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71">
                    <a:moveTo>
                      <a:pt x="61" y="2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71"/>
                      <a:pt x="27" y="71"/>
                      <a:pt x="30" y="71"/>
                    </a:cubicBezTo>
                    <a:cubicBezTo>
                      <a:pt x="34" y="71"/>
                      <a:pt x="37" y="71"/>
                      <a:pt x="41" y="71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20"/>
                      <a:pt x="41" y="20"/>
                      <a:pt x="41" y="20"/>
                    </a:cubicBez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67"/>
              <p:cNvSpPr>
                <a:spLocks/>
              </p:cNvSpPr>
              <p:nvPr/>
            </p:nvSpPr>
            <p:spPr bwMode="auto">
              <a:xfrm>
                <a:off x="10493936" y="2408048"/>
                <a:ext cx="119011" cy="104586"/>
              </a:xfrm>
              <a:custGeom>
                <a:avLst/>
                <a:gdLst>
                  <a:gd name="T0" fmla="*/ 51 w 70"/>
                  <a:gd name="T1" fmla="*/ 20 h 61"/>
                  <a:gd name="T2" fmla="*/ 0 w 70"/>
                  <a:gd name="T3" fmla="*/ 20 h 61"/>
                  <a:gd name="T4" fmla="*/ 0 w 70"/>
                  <a:gd name="T5" fmla="*/ 31 h 61"/>
                  <a:gd name="T6" fmla="*/ 0 w 70"/>
                  <a:gd name="T7" fmla="*/ 41 h 61"/>
                  <a:gd name="T8" fmla="*/ 51 w 70"/>
                  <a:gd name="T9" fmla="*/ 41 h 61"/>
                  <a:gd name="T10" fmla="*/ 51 w 70"/>
                  <a:gd name="T11" fmla="*/ 61 h 61"/>
                  <a:gd name="T12" fmla="*/ 70 w 70"/>
                  <a:gd name="T13" fmla="*/ 31 h 61"/>
                  <a:gd name="T14" fmla="*/ 51 w 70"/>
                  <a:gd name="T15" fmla="*/ 0 h 61"/>
                  <a:gd name="T16" fmla="*/ 51 w 70"/>
                  <a:gd name="T17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61">
                    <a:moveTo>
                      <a:pt x="51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4"/>
                      <a:pt x="0" y="27"/>
                      <a:pt x="0" y="31"/>
                    </a:cubicBezTo>
                    <a:cubicBezTo>
                      <a:pt x="0" y="34"/>
                      <a:pt x="0" y="38"/>
                      <a:pt x="0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51" y="0"/>
                      <a:pt x="51" y="0"/>
                      <a:pt x="51" y="0"/>
                    </a:cubicBezTo>
                    <a:lnTo>
                      <a:pt x="51" y="2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16" name="直接连接符 15"/>
          <p:cNvCxnSpPr/>
          <p:nvPr/>
        </p:nvCxnSpPr>
        <p:spPr>
          <a:xfrm>
            <a:off x="1355969" y="1538835"/>
            <a:ext cx="0" cy="599469"/>
          </a:xfrm>
          <a:prstGeom prst="line">
            <a:avLst/>
          </a:prstGeom>
          <a:ln w="3175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1349473" y="1509815"/>
            <a:ext cx="1467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标题在这</a:t>
            </a:r>
          </a:p>
        </p:txBody>
      </p:sp>
      <p:sp>
        <p:nvSpPr>
          <p:cNvPr id="25" name="矩形 24"/>
          <p:cNvSpPr/>
          <p:nvPr/>
        </p:nvSpPr>
        <p:spPr>
          <a:xfrm>
            <a:off x="1366829" y="1756725"/>
            <a:ext cx="136596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kern="0" dirty="0">
                <a:solidFill>
                  <a:srgbClr val="FF858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050" kern="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</a:t>
            </a:r>
          </a:p>
          <a:p>
            <a:r>
              <a:rPr lang="en-US" altLang="zh-CN" sz="1050" kern="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 </a:t>
            </a:r>
            <a:r>
              <a:rPr lang="en-US" altLang="zh-CN" sz="1050" kern="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050" dirty="0"/>
          </a:p>
        </p:txBody>
      </p:sp>
      <p:sp>
        <p:nvSpPr>
          <p:cNvPr id="87" name="文本框 86"/>
          <p:cNvSpPr txBox="1"/>
          <p:nvPr/>
        </p:nvSpPr>
        <p:spPr>
          <a:xfrm>
            <a:off x="183092" y="2257370"/>
            <a:ext cx="2324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MX VS.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DRN</a:t>
            </a:r>
            <a:endParaRPr lang="zh-CN" altLang="en-US" sz="6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87724" y="3495823"/>
            <a:ext cx="2320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79104" y="5302445"/>
            <a:ext cx="2449322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1226889" y="2741668"/>
            <a:ext cx="751573" cy="659971"/>
            <a:chOff x="8369768" y="1201348"/>
            <a:chExt cx="751573" cy="659971"/>
          </a:xfrm>
        </p:grpSpPr>
        <p:sp>
          <p:nvSpPr>
            <p:cNvPr id="90" name="Freeform 593"/>
            <p:cNvSpPr>
              <a:spLocks/>
            </p:cNvSpPr>
            <p:nvPr/>
          </p:nvSpPr>
          <p:spPr bwMode="auto">
            <a:xfrm>
              <a:off x="8697229" y="1551168"/>
              <a:ext cx="424112" cy="182484"/>
            </a:xfrm>
            <a:custGeom>
              <a:avLst/>
              <a:gdLst>
                <a:gd name="T0" fmla="*/ 249 w 249"/>
                <a:gd name="T1" fmla="*/ 107 h 107"/>
                <a:gd name="T2" fmla="*/ 173 w 249"/>
                <a:gd name="T3" fmla="*/ 0 h 107"/>
                <a:gd name="T4" fmla="*/ 42 w 249"/>
                <a:gd name="T5" fmla="*/ 0 h 107"/>
                <a:gd name="T6" fmla="*/ 37 w 249"/>
                <a:gd name="T7" fmla="*/ 0 h 107"/>
                <a:gd name="T8" fmla="*/ 0 w 249"/>
                <a:gd name="T9" fmla="*/ 39 h 107"/>
                <a:gd name="T10" fmla="*/ 64 w 249"/>
                <a:gd name="T11" fmla="*/ 104 h 107"/>
                <a:gd name="T12" fmla="*/ 64 w 249"/>
                <a:gd name="T13" fmla="*/ 107 h 107"/>
                <a:gd name="T14" fmla="*/ 249 w 249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107">
                  <a:moveTo>
                    <a:pt x="249" y="107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1" y="18"/>
                    <a:pt x="17" y="33"/>
                    <a:pt x="0" y="39"/>
                  </a:cubicBezTo>
                  <a:cubicBezTo>
                    <a:pt x="25" y="46"/>
                    <a:pt x="64" y="63"/>
                    <a:pt x="64" y="104"/>
                  </a:cubicBezTo>
                  <a:cubicBezTo>
                    <a:pt x="64" y="105"/>
                    <a:pt x="64" y="106"/>
                    <a:pt x="64" y="107"/>
                  </a:cubicBezTo>
                  <a:lnTo>
                    <a:pt x="249" y="1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594"/>
            <p:cNvSpPr>
              <a:spLocks noChangeArrowheads="1"/>
            </p:cNvSpPr>
            <p:nvPr/>
          </p:nvSpPr>
          <p:spPr bwMode="auto">
            <a:xfrm>
              <a:off x="8904957" y="1201348"/>
              <a:ext cx="129109" cy="151469"/>
            </a:xfrm>
            <a:prstGeom prst="ellipse">
              <a:avLst/>
            </a:prstGeom>
            <a:solidFill>
              <a:srgbClr val="33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95"/>
            <p:cNvSpPr>
              <a:spLocks/>
            </p:cNvSpPr>
            <p:nvPr/>
          </p:nvSpPr>
          <p:spPr bwMode="auto">
            <a:xfrm>
              <a:off x="8847255" y="1370128"/>
              <a:ext cx="230088" cy="226482"/>
            </a:xfrm>
            <a:custGeom>
              <a:avLst/>
              <a:gdLst>
                <a:gd name="T0" fmla="*/ 4 w 135"/>
                <a:gd name="T1" fmla="*/ 86 h 133"/>
                <a:gd name="T2" fmla="*/ 69 w 135"/>
                <a:gd name="T3" fmla="*/ 86 h 133"/>
                <a:gd name="T4" fmla="*/ 96 w 135"/>
                <a:gd name="T5" fmla="*/ 86 h 133"/>
                <a:gd name="T6" fmla="*/ 135 w 135"/>
                <a:gd name="T7" fmla="*/ 133 h 133"/>
                <a:gd name="T8" fmla="*/ 135 w 135"/>
                <a:gd name="T9" fmla="*/ 39 h 133"/>
                <a:gd name="T10" fmla="*/ 94 w 135"/>
                <a:gd name="T11" fmla="*/ 1 h 133"/>
                <a:gd name="T12" fmla="*/ 69 w 135"/>
                <a:gd name="T13" fmla="*/ 15 h 133"/>
                <a:gd name="T14" fmla="*/ 86 w 135"/>
                <a:gd name="T15" fmla="*/ 60 h 133"/>
                <a:gd name="T16" fmla="*/ 69 w 135"/>
                <a:gd name="T17" fmla="*/ 80 h 133"/>
                <a:gd name="T18" fmla="*/ 53 w 135"/>
                <a:gd name="T19" fmla="*/ 60 h 133"/>
                <a:gd name="T20" fmla="*/ 69 w 135"/>
                <a:gd name="T21" fmla="*/ 15 h 133"/>
                <a:gd name="T22" fmla="*/ 47 w 135"/>
                <a:gd name="T23" fmla="*/ 0 h 133"/>
                <a:gd name="T24" fmla="*/ 4 w 135"/>
                <a:gd name="T25" fmla="*/ 39 h 133"/>
                <a:gd name="T26" fmla="*/ 4 w 135"/>
                <a:gd name="T27" fmla="*/ 8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33">
                  <a:moveTo>
                    <a:pt x="4" y="86"/>
                  </a:moveTo>
                  <a:cubicBezTo>
                    <a:pt x="69" y="86"/>
                    <a:pt x="69" y="86"/>
                    <a:pt x="69" y="86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35" y="133"/>
                    <a:pt x="135" y="133"/>
                    <a:pt x="135" y="133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4"/>
                    <a:pt x="112" y="4"/>
                    <a:pt x="94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8"/>
                    <a:pt x="4" y="39"/>
                    <a:pt x="4" y="39"/>
                  </a:cubicBezTo>
                  <a:lnTo>
                    <a:pt x="4" y="86"/>
                  </a:lnTo>
                  <a:close/>
                </a:path>
              </a:pathLst>
            </a:custGeom>
            <a:solidFill>
              <a:srgbClr val="33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96"/>
            <p:cNvSpPr>
              <a:spLocks/>
            </p:cNvSpPr>
            <p:nvPr/>
          </p:nvSpPr>
          <p:spPr bwMode="auto">
            <a:xfrm>
              <a:off x="8526286" y="1641329"/>
              <a:ext cx="253890" cy="219990"/>
            </a:xfrm>
            <a:custGeom>
              <a:avLst/>
              <a:gdLst>
                <a:gd name="T0" fmla="*/ 80 w 149"/>
                <a:gd name="T1" fmla="*/ 0 h 129"/>
                <a:gd name="T2" fmla="*/ 69 w 149"/>
                <a:gd name="T3" fmla="*/ 0 h 129"/>
                <a:gd name="T4" fmla="*/ 0 w 149"/>
                <a:gd name="T5" fmla="*/ 52 h 129"/>
                <a:gd name="T6" fmla="*/ 0 w 149"/>
                <a:gd name="T7" fmla="*/ 54 h 129"/>
                <a:gd name="T8" fmla="*/ 0 w 149"/>
                <a:gd name="T9" fmla="*/ 129 h 129"/>
                <a:gd name="T10" fmla="*/ 69 w 149"/>
                <a:gd name="T11" fmla="*/ 129 h 129"/>
                <a:gd name="T12" fmla="*/ 80 w 149"/>
                <a:gd name="T13" fmla="*/ 128 h 129"/>
                <a:gd name="T14" fmla="*/ 149 w 149"/>
                <a:gd name="T15" fmla="*/ 128 h 129"/>
                <a:gd name="T16" fmla="*/ 149 w 149"/>
                <a:gd name="T17" fmla="*/ 54 h 129"/>
                <a:gd name="T18" fmla="*/ 149 w 149"/>
                <a:gd name="T19" fmla="*/ 51 h 129"/>
                <a:gd name="T20" fmla="*/ 80 w 149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129">
                  <a:moveTo>
                    <a:pt x="8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0" y="17"/>
                    <a:pt x="0" y="52"/>
                  </a:cubicBezTo>
                  <a:cubicBezTo>
                    <a:pt x="0" y="53"/>
                    <a:pt x="0" y="53"/>
                    <a:pt x="0" y="54"/>
                  </a:cubicBezTo>
                  <a:cubicBezTo>
                    <a:pt x="0" y="89"/>
                    <a:pt x="0" y="129"/>
                    <a:pt x="0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149" y="128"/>
                    <a:pt x="149" y="128"/>
                    <a:pt x="149" y="128"/>
                  </a:cubicBezTo>
                  <a:cubicBezTo>
                    <a:pt x="149" y="128"/>
                    <a:pt x="149" y="88"/>
                    <a:pt x="149" y="54"/>
                  </a:cubicBezTo>
                  <a:cubicBezTo>
                    <a:pt x="149" y="53"/>
                    <a:pt x="149" y="52"/>
                    <a:pt x="149" y="51"/>
                  </a:cubicBezTo>
                  <a:cubicBezTo>
                    <a:pt x="149" y="16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33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97"/>
            <p:cNvSpPr>
              <a:spLocks/>
            </p:cNvSpPr>
            <p:nvPr/>
          </p:nvSpPr>
          <p:spPr bwMode="auto">
            <a:xfrm>
              <a:off x="8587594" y="1421338"/>
              <a:ext cx="152190" cy="175271"/>
            </a:xfrm>
            <a:custGeom>
              <a:avLst/>
              <a:gdLst>
                <a:gd name="T0" fmla="*/ 44 w 89"/>
                <a:gd name="T1" fmla="*/ 103 h 103"/>
                <a:gd name="T2" fmla="*/ 84 w 89"/>
                <a:gd name="T3" fmla="*/ 76 h 103"/>
                <a:gd name="T4" fmla="*/ 89 w 89"/>
                <a:gd name="T5" fmla="*/ 52 h 103"/>
                <a:gd name="T6" fmla="*/ 44 w 89"/>
                <a:gd name="T7" fmla="*/ 0 h 103"/>
                <a:gd name="T8" fmla="*/ 0 w 89"/>
                <a:gd name="T9" fmla="*/ 52 h 103"/>
                <a:gd name="T10" fmla="*/ 5 w 89"/>
                <a:gd name="T11" fmla="*/ 76 h 103"/>
                <a:gd name="T12" fmla="*/ 44 w 89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3">
                  <a:moveTo>
                    <a:pt x="44" y="103"/>
                  </a:moveTo>
                  <a:cubicBezTo>
                    <a:pt x="61" y="103"/>
                    <a:pt x="76" y="93"/>
                    <a:pt x="84" y="76"/>
                  </a:cubicBezTo>
                  <a:cubicBezTo>
                    <a:pt x="87" y="69"/>
                    <a:pt x="89" y="61"/>
                    <a:pt x="89" y="52"/>
                  </a:cubicBezTo>
                  <a:cubicBezTo>
                    <a:pt x="89" y="23"/>
                    <a:pt x="69" y="0"/>
                    <a:pt x="44" y="0"/>
                  </a:cubicBezTo>
                  <a:cubicBezTo>
                    <a:pt x="20" y="0"/>
                    <a:pt x="0" y="23"/>
                    <a:pt x="0" y="52"/>
                  </a:cubicBezTo>
                  <a:cubicBezTo>
                    <a:pt x="0" y="61"/>
                    <a:pt x="2" y="69"/>
                    <a:pt x="5" y="76"/>
                  </a:cubicBezTo>
                  <a:cubicBezTo>
                    <a:pt x="13" y="93"/>
                    <a:pt x="27" y="103"/>
                    <a:pt x="44" y="103"/>
                  </a:cubicBezTo>
                  <a:close/>
                </a:path>
              </a:pathLst>
            </a:custGeom>
            <a:solidFill>
              <a:srgbClr val="33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98"/>
            <p:cNvSpPr>
              <a:spLocks/>
            </p:cNvSpPr>
            <p:nvPr/>
          </p:nvSpPr>
          <p:spPr bwMode="auto">
            <a:xfrm>
              <a:off x="8369768" y="1551168"/>
              <a:ext cx="253890" cy="182484"/>
            </a:xfrm>
            <a:custGeom>
              <a:avLst/>
              <a:gdLst>
                <a:gd name="T0" fmla="*/ 149 w 149"/>
                <a:gd name="T1" fmla="*/ 38 h 107"/>
                <a:gd name="T2" fmla="*/ 116 w 149"/>
                <a:gd name="T3" fmla="*/ 0 h 107"/>
                <a:gd name="T4" fmla="*/ 76 w 149"/>
                <a:gd name="T5" fmla="*/ 0 h 107"/>
                <a:gd name="T6" fmla="*/ 0 w 149"/>
                <a:gd name="T7" fmla="*/ 107 h 107"/>
                <a:gd name="T8" fmla="*/ 78 w 149"/>
                <a:gd name="T9" fmla="*/ 107 h 107"/>
                <a:gd name="T10" fmla="*/ 78 w 149"/>
                <a:gd name="T11" fmla="*/ 105 h 107"/>
                <a:gd name="T12" fmla="*/ 149 w 149"/>
                <a:gd name="T13" fmla="*/ 3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07">
                  <a:moveTo>
                    <a:pt x="149" y="38"/>
                  </a:moveTo>
                  <a:cubicBezTo>
                    <a:pt x="134" y="31"/>
                    <a:pt x="122" y="17"/>
                    <a:pt x="1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78" y="107"/>
                    <a:pt x="78" y="107"/>
                    <a:pt x="78" y="107"/>
                  </a:cubicBezTo>
                  <a:cubicBezTo>
                    <a:pt x="78" y="106"/>
                    <a:pt x="78" y="106"/>
                    <a:pt x="78" y="105"/>
                  </a:cubicBezTo>
                  <a:cubicBezTo>
                    <a:pt x="78" y="58"/>
                    <a:pt x="126" y="42"/>
                    <a:pt x="149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6" name="文本框 105"/>
          <p:cNvSpPr txBox="1"/>
          <p:nvPr/>
        </p:nvSpPr>
        <p:spPr>
          <a:xfrm>
            <a:off x="3380829" y="4747269"/>
            <a:ext cx="6079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0030282" y="807720"/>
            <a:ext cx="2179694" cy="4723778"/>
            <a:chOff x="8102929" y="222311"/>
            <a:chExt cx="2179694" cy="5894594"/>
          </a:xfrm>
        </p:grpSpPr>
        <p:sp>
          <p:nvSpPr>
            <p:cNvPr id="99" name="椭圆 98"/>
            <p:cNvSpPr/>
            <p:nvPr/>
          </p:nvSpPr>
          <p:spPr>
            <a:xfrm>
              <a:off x="8134702" y="1454828"/>
              <a:ext cx="315373" cy="393540"/>
            </a:xfrm>
            <a:prstGeom prst="ellipse">
              <a:avLst/>
            </a:prstGeom>
            <a:gradFill>
              <a:gsLst>
                <a:gs pos="20000">
                  <a:srgbClr val="050537"/>
                </a:gs>
                <a:gs pos="58000">
                  <a:srgbClr val="180F3A"/>
                </a:gs>
                <a:gs pos="84000">
                  <a:srgbClr val="4A113C"/>
                </a:gs>
              </a:gsLst>
              <a:lin ang="5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8405288" y="2186419"/>
              <a:ext cx="315373" cy="39354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05DAE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8485887" y="1718276"/>
              <a:ext cx="137309" cy="17134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8102929" y="2408617"/>
              <a:ext cx="137309" cy="17134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 rot="918217">
              <a:off x="8133338" y="2897417"/>
              <a:ext cx="505781" cy="631142"/>
            </a:xfrm>
            <a:prstGeom prst="ellipse">
              <a:avLst/>
            </a:prstGeom>
            <a:noFill/>
            <a:ln>
              <a:gradFill>
                <a:gsLst>
                  <a:gs pos="59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连接符 103"/>
            <p:cNvCxnSpPr/>
            <p:nvPr/>
          </p:nvCxnSpPr>
          <p:spPr>
            <a:xfrm>
              <a:off x="8540928" y="4200912"/>
              <a:ext cx="0" cy="1915993"/>
            </a:xfrm>
            <a:prstGeom prst="line">
              <a:avLst/>
            </a:prstGeom>
            <a:ln w="3175">
              <a:gradFill>
                <a:gsLst>
                  <a:gs pos="56416">
                    <a:srgbClr val="FFFFFF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2000">
                    <a:schemeClr val="bg1">
                      <a:alpha val="70000"/>
                    </a:schemeClr>
                  </a:gs>
                  <a:gs pos="81000">
                    <a:schemeClr val="bg1">
                      <a:alpha val="6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8349604" y="969755"/>
              <a:ext cx="0" cy="4457178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0000">
                    <a:schemeClr val="bg1"/>
                  </a:gs>
                  <a:gs pos="72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组合 116"/>
            <p:cNvGrpSpPr/>
            <p:nvPr/>
          </p:nvGrpSpPr>
          <p:grpSpPr>
            <a:xfrm>
              <a:off x="8466962" y="2264265"/>
              <a:ext cx="192024" cy="237846"/>
              <a:chOff x="10597521" y="2296008"/>
              <a:chExt cx="175660" cy="174362"/>
            </a:xfrm>
          </p:grpSpPr>
          <p:sp>
            <p:nvSpPr>
              <p:cNvPr id="108" name="Freeform 378"/>
              <p:cNvSpPr>
                <a:spLocks noEditPoints="1"/>
              </p:cNvSpPr>
              <p:nvPr/>
            </p:nvSpPr>
            <p:spPr bwMode="auto">
              <a:xfrm>
                <a:off x="10732972" y="2363085"/>
                <a:ext cx="40209" cy="40209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72"/>
                      <a:pt x="20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79"/>
              <p:cNvSpPr>
                <a:spLocks/>
              </p:cNvSpPr>
              <p:nvPr/>
            </p:nvSpPr>
            <p:spPr bwMode="auto">
              <a:xfrm>
                <a:off x="10713701" y="2381429"/>
                <a:ext cx="17047" cy="2223"/>
              </a:xfrm>
              <a:custGeom>
                <a:avLst/>
                <a:gdLst>
                  <a:gd name="T0" fmla="*/ 37 w 39"/>
                  <a:gd name="T1" fmla="*/ 0 h 5"/>
                  <a:gd name="T2" fmla="*/ 2 w 39"/>
                  <a:gd name="T3" fmla="*/ 0 h 5"/>
                  <a:gd name="T4" fmla="*/ 1 w 39"/>
                  <a:gd name="T5" fmla="*/ 1 h 5"/>
                  <a:gd name="T6" fmla="*/ 0 w 39"/>
                  <a:gd name="T7" fmla="*/ 3 h 5"/>
                  <a:gd name="T8" fmla="*/ 2 w 39"/>
                  <a:gd name="T9" fmla="*/ 5 h 5"/>
                  <a:gd name="T10" fmla="*/ 37 w 39"/>
                  <a:gd name="T11" fmla="*/ 5 h 5"/>
                  <a:gd name="T12" fmla="*/ 39 w 39"/>
                  <a:gd name="T13" fmla="*/ 3 h 5"/>
                  <a:gd name="T14" fmla="*/ 37 w 39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">
                    <a:moveTo>
                      <a:pt x="3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39" y="4"/>
                      <a:pt x="39" y="3"/>
                    </a:cubicBezTo>
                    <a:cubicBezTo>
                      <a:pt x="39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80"/>
              <p:cNvSpPr>
                <a:spLocks/>
              </p:cNvSpPr>
              <p:nvPr/>
            </p:nvSpPr>
            <p:spPr bwMode="auto">
              <a:xfrm>
                <a:off x="10684795" y="2338070"/>
                <a:ext cx="2038" cy="17232"/>
              </a:xfrm>
              <a:custGeom>
                <a:avLst/>
                <a:gdLst>
                  <a:gd name="T0" fmla="*/ 0 w 5"/>
                  <a:gd name="T1" fmla="*/ 3 h 39"/>
                  <a:gd name="T2" fmla="*/ 0 w 5"/>
                  <a:gd name="T3" fmla="*/ 37 h 39"/>
                  <a:gd name="T4" fmla="*/ 0 w 5"/>
                  <a:gd name="T5" fmla="*/ 39 h 39"/>
                  <a:gd name="T6" fmla="*/ 2 w 5"/>
                  <a:gd name="T7" fmla="*/ 39 h 39"/>
                  <a:gd name="T8" fmla="*/ 5 w 5"/>
                  <a:gd name="T9" fmla="*/ 37 h 39"/>
                  <a:gd name="T10" fmla="*/ 5 w 5"/>
                  <a:gd name="T11" fmla="*/ 3 h 39"/>
                  <a:gd name="T12" fmla="*/ 2 w 5"/>
                  <a:gd name="T13" fmla="*/ 0 h 39"/>
                  <a:gd name="T14" fmla="*/ 0 w 5"/>
                  <a:gd name="T15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9">
                    <a:moveTo>
                      <a:pt x="0" y="3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1" y="39"/>
                      <a:pt x="2" y="39"/>
                      <a:pt x="2" y="39"/>
                    </a:cubicBezTo>
                    <a:cubicBezTo>
                      <a:pt x="4" y="39"/>
                      <a:pt x="5" y="38"/>
                      <a:pt x="5" y="3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81"/>
              <p:cNvSpPr>
                <a:spLocks/>
              </p:cNvSpPr>
              <p:nvPr/>
            </p:nvSpPr>
            <p:spPr bwMode="auto">
              <a:xfrm>
                <a:off x="10683869" y="2411632"/>
                <a:ext cx="2223" cy="17603"/>
              </a:xfrm>
              <a:custGeom>
                <a:avLst/>
                <a:gdLst>
                  <a:gd name="T0" fmla="*/ 5 w 5"/>
                  <a:gd name="T1" fmla="*/ 37 h 40"/>
                  <a:gd name="T2" fmla="*/ 5 w 5"/>
                  <a:gd name="T3" fmla="*/ 3 h 40"/>
                  <a:gd name="T4" fmla="*/ 3 w 5"/>
                  <a:gd name="T5" fmla="*/ 0 h 40"/>
                  <a:gd name="T6" fmla="*/ 0 w 5"/>
                  <a:gd name="T7" fmla="*/ 3 h 40"/>
                  <a:gd name="T8" fmla="*/ 0 w 5"/>
                  <a:gd name="T9" fmla="*/ 37 h 40"/>
                  <a:gd name="T10" fmla="*/ 1 w 5"/>
                  <a:gd name="T11" fmla="*/ 39 h 40"/>
                  <a:gd name="T12" fmla="*/ 3 w 5"/>
                  <a:gd name="T13" fmla="*/ 40 h 40"/>
                  <a:gd name="T14" fmla="*/ 5 w 5"/>
                  <a:gd name="T15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0">
                    <a:moveTo>
                      <a:pt x="5" y="37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2" y="40"/>
                      <a:pt x="3" y="40"/>
                    </a:cubicBezTo>
                    <a:cubicBezTo>
                      <a:pt x="4" y="40"/>
                      <a:pt x="5" y="38"/>
                      <a:pt x="5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82"/>
              <p:cNvSpPr>
                <a:spLocks noEditPoints="1"/>
              </p:cNvSpPr>
              <p:nvPr/>
            </p:nvSpPr>
            <p:spPr bwMode="auto">
              <a:xfrm>
                <a:off x="10665524" y="2296008"/>
                <a:ext cx="40209" cy="40394"/>
              </a:xfrm>
              <a:custGeom>
                <a:avLst/>
                <a:gdLst>
                  <a:gd name="T0" fmla="*/ 46 w 92"/>
                  <a:gd name="T1" fmla="*/ 92 h 92"/>
                  <a:gd name="T2" fmla="*/ 92 w 92"/>
                  <a:gd name="T3" fmla="*/ 46 h 92"/>
                  <a:gd name="T4" fmla="*/ 46 w 92"/>
                  <a:gd name="T5" fmla="*/ 0 h 92"/>
                  <a:gd name="T6" fmla="*/ 0 w 92"/>
                  <a:gd name="T7" fmla="*/ 46 h 92"/>
                  <a:gd name="T8" fmla="*/ 46 w 92"/>
                  <a:gd name="T9" fmla="*/ 92 h 92"/>
                  <a:gd name="T10" fmla="*/ 46 w 92"/>
                  <a:gd name="T11" fmla="*/ 14 h 92"/>
                  <a:gd name="T12" fmla="*/ 79 w 92"/>
                  <a:gd name="T13" fmla="*/ 46 h 92"/>
                  <a:gd name="T14" fmla="*/ 46 w 92"/>
                  <a:gd name="T15" fmla="*/ 78 h 92"/>
                  <a:gd name="T16" fmla="*/ 14 w 92"/>
                  <a:gd name="T17" fmla="*/ 46 h 92"/>
                  <a:gd name="T18" fmla="*/ 46 w 92"/>
                  <a:gd name="T19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72" y="92"/>
                      <a:pt x="92" y="71"/>
                      <a:pt x="92" y="46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lose/>
                    <a:moveTo>
                      <a:pt x="46" y="14"/>
                    </a:moveTo>
                    <a:cubicBezTo>
                      <a:pt x="64" y="14"/>
                      <a:pt x="79" y="28"/>
                      <a:pt x="79" y="46"/>
                    </a:cubicBezTo>
                    <a:cubicBezTo>
                      <a:pt x="79" y="64"/>
                      <a:pt x="64" y="78"/>
                      <a:pt x="46" y="78"/>
                    </a:cubicBezTo>
                    <a:cubicBezTo>
                      <a:pt x="29" y="78"/>
                      <a:pt x="14" y="64"/>
                      <a:pt x="14" y="46"/>
                    </a:cubicBezTo>
                    <a:cubicBezTo>
                      <a:pt x="14" y="28"/>
                      <a:pt x="29" y="14"/>
                      <a:pt x="46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83"/>
              <p:cNvSpPr>
                <a:spLocks noEditPoints="1"/>
              </p:cNvSpPr>
              <p:nvPr/>
            </p:nvSpPr>
            <p:spPr bwMode="auto">
              <a:xfrm>
                <a:off x="10665524" y="2430532"/>
                <a:ext cx="40209" cy="39838"/>
              </a:xfrm>
              <a:custGeom>
                <a:avLst/>
                <a:gdLst>
                  <a:gd name="T0" fmla="*/ 46 w 92"/>
                  <a:gd name="T1" fmla="*/ 0 h 91"/>
                  <a:gd name="T2" fmla="*/ 0 w 92"/>
                  <a:gd name="T3" fmla="*/ 46 h 91"/>
                  <a:gd name="T4" fmla="*/ 46 w 92"/>
                  <a:gd name="T5" fmla="*/ 91 h 91"/>
                  <a:gd name="T6" fmla="*/ 92 w 92"/>
                  <a:gd name="T7" fmla="*/ 46 h 91"/>
                  <a:gd name="T8" fmla="*/ 46 w 92"/>
                  <a:gd name="T9" fmla="*/ 0 h 91"/>
                  <a:gd name="T10" fmla="*/ 46 w 92"/>
                  <a:gd name="T11" fmla="*/ 78 h 91"/>
                  <a:gd name="T12" fmla="*/ 14 w 92"/>
                  <a:gd name="T13" fmla="*/ 46 h 91"/>
                  <a:gd name="T14" fmla="*/ 46 w 92"/>
                  <a:gd name="T15" fmla="*/ 13 h 91"/>
                  <a:gd name="T16" fmla="*/ 79 w 92"/>
                  <a:gd name="T17" fmla="*/ 46 h 91"/>
                  <a:gd name="T18" fmla="*/ 46 w 92"/>
                  <a:gd name="T19" fmla="*/ 7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1">
                    <a:moveTo>
                      <a:pt x="46" y="0"/>
                    </a:moveTo>
                    <a:cubicBezTo>
                      <a:pt x="21" y="0"/>
                      <a:pt x="0" y="20"/>
                      <a:pt x="0" y="46"/>
                    </a:cubicBezTo>
                    <a:cubicBezTo>
                      <a:pt x="0" y="71"/>
                      <a:pt x="21" y="91"/>
                      <a:pt x="46" y="91"/>
                    </a:cubicBezTo>
                    <a:cubicBezTo>
                      <a:pt x="72" y="91"/>
                      <a:pt x="92" y="71"/>
                      <a:pt x="92" y="46"/>
                    </a:cubicBezTo>
                    <a:cubicBezTo>
                      <a:pt x="92" y="20"/>
                      <a:pt x="72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9" y="78"/>
                      <a:pt x="14" y="63"/>
                      <a:pt x="14" y="46"/>
                    </a:cubicBezTo>
                    <a:cubicBezTo>
                      <a:pt x="14" y="28"/>
                      <a:pt x="29" y="13"/>
                      <a:pt x="46" y="13"/>
                    </a:cubicBezTo>
                    <a:cubicBezTo>
                      <a:pt x="64" y="13"/>
                      <a:pt x="79" y="28"/>
                      <a:pt x="79" y="46"/>
                    </a:cubicBezTo>
                    <a:cubicBezTo>
                      <a:pt x="79" y="63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84"/>
              <p:cNvSpPr>
                <a:spLocks noEditPoints="1"/>
              </p:cNvSpPr>
              <p:nvPr/>
            </p:nvSpPr>
            <p:spPr bwMode="auto">
              <a:xfrm>
                <a:off x="10657557" y="2356599"/>
                <a:ext cx="53921" cy="53735"/>
              </a:xfrm>
              <a:custGeom>
                <a:avLst/>
                <a:gdLst>
                  <a:gd name="T0" fmla="*/ 62 w 123"/>
                  <a:gd name="T1" fmla="*/ 0 h 123"/>
                  <a:gd name="T2" fmla="*/ 0 w 123"/>
                  <a:gd name="T3" fmla="*/ 61 h 123"/>
                  <a:gd name="T4" fmla="*/ 62 w 123"/>
                  <a:gd name="T5" fmla="*/ 123 h 123"/>
                  <a:gd name="T6" fmla="*/ 123 w 123"/>
                  <a:gd name="T7" fmla="*/ 61 h 123"/>
                  <a:gd name="T8" fmla="*/ 62 w 123"/>
                  <a:gd name="T9" fmla="*/ 0 h 123"/>
                  <a:gd name="T10" fmla="*/ 62 w 123"/>
                  <a:gd name="T11" fmla="*/ 105 h 123"/>
                  <a:gd name="T12" fmla="*/ 18 w 123"/>
                  <a:gd name="T13" fmla="*/ 61 h 123"/>
                  <a:gd name="T14" fmla="*/ 62 w 123"/>
                  <a:gd name="T15" fmla="*/ 18 h 123"/>
                  <a:gd name="T16" fmla="*/ 105 w 123"/>
                  <a:gd name="T17" fmla="*/ 61 h 123"/>
                  <a:gd name="T18" fmla="*/ 62 w 123"/>
                  <a:gd name="T19" fmla="*/ 10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2" y="0"/>
                    </a:moveTo>
                    <a:cubicBezTo>
                      <a:pt x="28" y="0"/>
                      <a:pt x="0" y="27"/>
                      <a:pt x="0" y="61"/>
                    </a:cubicBezTo>
                    <a:cubicBezTo>
                      <a:pt x="0" y="95"/>
                      <a:pt x="28" y="123"/>
                      <a:pt x="62" y="123"/>
                    </a:cubicBezTo>
                    <a:cubicBezTo>
                      <a:pt x="96" y="123"/>
                      <a:pt x="123" y="95"/>
                      <a:pt x="123" y="61"/>
                    </a:cubicBezTo>
                    <a:cubicBezTo>
                      <a:pt x="123" y="27"/>
                      <a:pt x="96" y="0"/>
                      <a:pt x="62" y="0"/>
                    </a:cubicBezTo>
                    <a:close/>
                    <a:moveTo>
                      <a:pt x="62" y="105"/>
                    </a:moveTo>
                    <a:cubicBezTo>
                      <a:pt x="38" y="105"/>
                      <a:pt x="18" y="85"/>
                      <a:pt x="18" y="61"/>
                    </a:cubicBezTo>
                    <a:cubicBezTo>
                      <a:pt x="18" y="37"/>
                      <a:pt x="38" y="18"/>
                      <a:pt x="62" y="18"/>
                    </a:cubicBezTo>
                    <a:cubicBezTo>
                      <a:pt x="86" y="18"/>
                      <a:pt x="105" y="37"/>
                      <a:pt x="105" y="61"/>
                    </a:cubicBezTo>
                    <a:cubicBezTo>
                      <a:pt x="105" y="85"/>
                      <a:pt x="86" y="105"/>
                      <a:pt x="62" y="105"/>
                    </a:cubicBez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85"/>
              <p:cNvSpPr>
                <a:spLocks/>
              </p:cNvSpPr>
              <p:nvPr/>
            </p:nvSpPr>
            <p:spPr bwMode="auto">
              <a:xfrm>
                <a:off x="10639212" y="2382355"/>
                <a:ext cx="17418" cy="2223"/>
              </a:xfrm>
              <a:custGeom>
                <a:avLst/>
                <a:gdLst>
                  <a:gd name="T0" fmla="*/ 37 w 40"/>
                  <a:gd name="T1" fmla="*/ 0 h 5"/>
                  <a:gd name="T2" fmla="*/ 3 w 40"/>
                  <a:gd name="T3" fmla="*/ 0 h 5"/>
                  <a:gd name="T4" fmla="*/ 1 w 40"/>
                  <a:gd name="T5" fmla="*/ 0 h 5"/>
                  <a:gd name="T6" fmla="*/ 0 w 40"/>
                  <a:gd name="T7" fmla="*/ 2 h 5"/>
                  <a:gd name="T8" fmla="*/ 3 w 40"/>
                  <a:gd name="T9" fmla="*/ 5 h 5"/>
                  <a:gd name="T10" fmla="*/ 37 w 40"/>
                  <a:gd name="T11" fmla="*/ 5 h 5"/>
                  <a:gd name="T12" fmla="*/ 40 w 40"/>
                  <a:gd name="T13" fmla="*/ 2 h 5"/>
                  <a:gd name="T14" fmla="*/ 37 w 40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5">
                    <a:moveTo>
                      <a:pt x="3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40" y="4"/>
                      <a:pt x="40" y="2"/>
                    </a:cubicBezTo>
                    <a:cubicBezTo>
                      <a:pt x="40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86"/>
              <p:cNvSpPr>
                <a:spLocks noEditPoints="1"/>
              </p:cNvSpPr>
              <p:nvPr/>
            </p:nvSpPr>
            <p:spPr bwMode="auto">
              <a:xfrm>
                <a:off x="10597521" y="2363085"/>
                <a:ext cx="40394" cy="40209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1" y="0"/>
                      <a:pt x="0" y="21"/>
                      <a:pt x="0" y="46"/>
                    </a:cubicBezTo>
                    <a:cubicBezTo>
                      <a:pt x="0" y="72"/>
                      <a:pt x="21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118" name="直接连接符 117"/>
            <p:cNvCxnSpPr/>
            <p:nvPr/>
          </p:nvCxnSpPr>
          <p:spPr>
            <a:xfrm>
              <a:off x="10282623" y="222311"/>
              <a:ext cx="0" cy="1915993"/>
            </a:xfrm>
            <a:prstGeom prst="line">
              <a:avLst/>
            </a:prstGeom>
            <a:ln w="3175">
              <a:gradFill>
                <a:gsLst>
                  <a:gs pos="23000">
                    <a:srgbClr val="FFFFFF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1000">
                    <a:schemeClr val="bg1">
                      <a:alpha val="16000"/>
                    </a:schemeClr>
                  </a:gs>
                  <a:gs pos="81000">
                    <a:schemeClr val="bg1">
                      <a:alpha val="6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文本框 119"/>
          <p:cNvSpPr txBox="1"/>
          <p:nvPr/>
        </p:nvSpPr>
        <p:spPr>
          <a:xfrm>
            <a:off x="187724" y="4317141"/>
            <a:ext cx="2320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0276958" y="3513144"/>
            <a:ext cx="137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0176143" y="3301923"/>
            <a:ext cx="1217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8585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THREE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8585"/>
              </a:solidFill>
              <a:effectLst/>
              <a:uLnTx/>
              <a:uFillTx/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07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2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25"/>
                            </p:stCondLst>
                            <p:childTnLst>
                              <p:par>
                                <p:cTn id="3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93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62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00"/>
                            </p:stCondLst>
                            <p:childTnLst>
                              <p:par>
                                <p:cTn id="1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"/>
                            </p:stCondLst>
                            <p:childTnLst>
                              <p:par>
                                <p:cTn id="1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100"/>
                            </p:stCondLst>
                            <p:childTnLst>
                              <p:par>
                                <p:cTn id="1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00"/>
                            </p:stCondLst>
                            <p:childTnLst>
                              <p:par>
                                <p:cTn id="17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245"/>
                            </p:stCondLst>
                            <p:childTnLst>
                              <p:par>
                                <p:cTn id="17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54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86" grpId="0"/>
      <p:bldP spid="25" grpId="0"/>
      <p:bldP spid="87" grpId="0"/>
      <p:bldP spid="88" grpId="0"/>
      <p:bldP spid="106" grpId="0"/>
      <p:bldP spid="120" grpId="0"/>
      <p:bldP spid="121" grpId="0"/>
      <p:bldP spid="1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矩形 39"/>
          <p:cNvSpPr/>
          <p:nvPr/>
        </p:nvSpPr>
        <p:spPr>
          <a:xfrm>
            <a:off x="2907395" y="2638518"/>
            <a:ext cx="6358526" cy="4519996"/>
          </a:xfrm>
          <a:custGeom>
            <a:avLst/>
            <a:gdLst>
              <a:gd name="connsiteX0" fmla="*/ 0 w 3727048"/>
              <a:gd name="connsiteY0" fmla="*/ 0 h 3501342"/>
              <a:gd name="connsiteX1" fmla="*/ 3727048 w 3727048"/>
              <a:gd name="connsiteY1" fmla="*/ 0 h 3501342"/>
              <a:gd name="connsiteX2" fmla="*/ 3727048 w 3727048"/>
              <a:gd name="connsiteY2" fmla="*/ 3501342 h 3501342"/>
              <a:gd name="connsiteX3" fmla="*/ 0 w 3727048"/>
              <a:gd name="connsiteY3" fmla="*/ 3501342 h 3501342"/>
              <a:gd name="connsiteX4" fmla="*/ 0 w 3727048"/>
              <a:gd name="connsiteY4" fmla="*/ 0 h 3501342"/>
              <a:gd name="connsiteX0" fmla="*/ 0 w 4618298"/>
              <a:gd name="connsiteY0" fmla="*/ 0 h 3559215"/>
              <a:gd name="connsiteX1" fmla="*/ 3727048 w 4618298"/>
              <a:gd name="connsiteY1" fmla="*/ 0 h 3559215"/>
              <a:gd name="connsiteX2" fmla="*/ 4618298 w 4618298"/>
              <a:gd name="connsiteY2" fmla="*/ 3559215 h 3559215"/>
              <a:gd name="connsiteX3" fmla="*/ 0 w 4618298"/>
              <a:gd name="connsiteY3" fmla="*/ 3501342 h 3559215"/>
              <a:gd name="connsiteX4" fmla="*/ 0 w 4618298"/>
              <a:gd name="connsiteY4" fmla="*/ 0 h 3559215"/>
              <a:gd name="connsiteX0" fmla="*/ 925975 w 5544273"/>
              <a:gd name="connsiteY0" fmla="*/ 0 h 3559215"/>
              <a:gd name="connsiteX1" fmla="*/ 4653023 w 5544273"/>
              <a:gd name="connsiteY1" fmla="*/ 0 h 3559215"/>
              <a:gd name="connsiteX2" fmla="*/ 5544273 w 5544273"/>
              <a:gd name="connsiteY2" fmla="*/ 3559215 h 3559215"/>
              <a:gd name="connsiteX3" fmla="*/ 0 w 5544273"/>
              <a:gd name="connsiteY3" fmla="*/ 3512917 h 3559215"/>
              <a:gd name="connsiteX4" fmla="*/ 925975 w 5544273"/>
              <a:gd name="connsiteY4" fmla="*/ 0 h 3559215"/>
              <a:gd name="connsiteX0" fmla="*/ 1250066 w 5544273"/>
              <a:gd name="connsiteY0" fmla="*/ 138897 h 3559215"/>
              <a:gd name="connsiteX1" fmla="*/ 4653023 w 5544273"/>
              <a:gd name="connsiteY1" fmla="*/ 0 h 3559215"/>
              <a:gd name="connsiteX2" fmla="*/ 5544273 w 5544273"/>
              <a:gd name="connsiteY2" fmla="*/ 3559215 h 3559215"/>
              <a:gd name="connsiteX3" fmla="*/ 0 w 5544273"/>
              <a:gd name="connsiteY3" fmla="*/ 3512917 h 3559215"/>
              <a:gd name="connsiteX4" fmla="*/ 1250066 w 5544273"/>
              <a:gd name="connsiteY4" fmla="*/ 138897 h 3559215"/>
              <a:gd name="connsiteX0" fmla="*/ 1134319 w 5544273"/>
              <a:gd name="connsiteY0" fmla="*/ 23151 h 3559215"/>
              <a:gd name="connsiteX1" fmla="*/ 4653023 w 5544273"/>
              <a:gd name="connsiteY1" fmla="*/ 0 h 3559215"/>
              <a:gd name="connsiteX2" fmla="*/ 5544273 w 5544273"/>
              <a:gd name="connsiteY2" fmla="*/ 3559215 h 3559215"/>
              <a:gd name="connsiteX3" fmla="*/ 0 w 5544273"/>
              <a:gd name="connsiteY3" fmla="*/ 3512917 h 3559215"/>
              <a:gd name="connsiteX4" fmla="*/ 1134319 w 5544273"/>
              <a:gd name="connsiteY4" fmla="*/ 23151 h 3559215"/>
              <a:gd name="connsiteX0" fmla="*/ 1134319 w 5544273"/>
              <a:gd name="connsiteY0" fmla="*/ 11576 h 3547640"/>
              <a:gd name="connsiteX1" fmla="*/ 4282633 w 5544273"/>
              <a:gd name="connsiteY1" fmla="*/ 0 h 3547640"/>
              <a:gd name="connsiteX2" fmla="*/ 5544273 w 5544273"/>
              <a:gd name="connsiteY2" fmla="*/ 3547640 h 3547640"/>
              <a:gd name="connsiteX3" fmla="*/ 0 w 5544273"/>
              <a:gd name="connsiteY3" fmla="*/ 3501342 h 3547640"/>
              <a:gd name="connsiteX4" fmla="*/ 1134319 w 5544273"/>
              <a:gd name="connsiteY4" fmla="*/ 11576 h 3547640"/>
              <a:gd name="connsiteX0" fmla="*/ 1134319 w 5544273"/>
              <a:gd name="connsiteY0" fmla="*/ 405115 h 3941179"/>
              <a:gd name="connsiteX1" fmla="*/ 4247909 w 5544273"/>
              <a:gd name="connsiteY1" fmla="*/ 0 h 3941179"/>
              <a:gd name="connsiteX2" fmla="*/ 5544273 w 5544273"/>
              <a:gd name="connsiteY2" fmla="*/ 3941179 h 3941179"/>
              <a:gd name="connsiteX3" fmla="*/ 0 w 5544273"/>
              <a:gd name="connsiteY3" fmla="*/ 3894881 h 3941179"/>
              <a:gd name="connsiteX4" fmla="*/ 1134319 w 5544273"/>
              <a:gd name="connsiteY4" fmla="*/ 405115 h 3941179"/>
              <a:gd name="connsiteX0" fmla="*/ 1319514 w 5544273"/>
              <a:gd name="connsiteY0" fmla="*/ 34725 h 3941179"/>
              <a:gd name="connsiteX1" fmla="*/ 4247909 w 5544273"/>
              <a:gd name="connsiteY1" fmla="*/ 0 h 3941179"/>
              <a:gd name="connsiteX2" fmla="*/ 5544273 w 5544273"/>
              <a:gd name="connsiteY2" fmla="*/ 3941179 h 3941179"/>
              <a:gd name="connsiteX3" fmla="*/ 0 w 5544273"/>
              <a:gd name="connsiteY3" fmla="*/ 3894881 h 3941179"/>
              <a:gd name="connsiteX4" fmla="*/ 1319514 w 5544273"/>
              <a:gd name="connsiteY4" fmla="*/ 34725 h 394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4273" h="3941179">
                <a:moveTo>
                  <a:pt x="1319514" y="34725"/>
                </a:moveTo>
                <a:lnTo>
                  <a:pt x="4247909" y="0"/>
                </a:lnTo>
                <a:lnTo>
                  <a:pt x="5544273" y="3941179"/>
                </a:lnTo>
                <a:lnTo>
                  <a:pt x="0" y="3894881"/>
                </a:lnTo>
                <a:lnTo>
                  <a:pt x="1319514" y="34725"/>
                </a:lnTo>
                <a:close/>
              </a:path>
            </a:pathLst>
          </a:custGeom>
          <a:ln w="25400">
            <a:gradFill>
              <a:gsLst>
                <a:gs pos="0">
                  <a:srgbClr val="05DAE3">
                    <a:alpha val="0"/>
                  </a:srgbClr>
                </a:gs>
                <a:gs pos="100000">
                  <a:srgbClr val="05DAE3"/>
                </a:gs>
              </a:gsLst>
              <a:lin ang="5400000" scaled="1"/>
            </a:gradFill>
          </a:ln>
          <a:effectLst>
            <a:outerShdw blurRad="1778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2" name="组合 41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矩形 79"/>
          <p:cNvSpPr/>
          <p:nvPr/>
        </p:nvSpPr>
        <p:spPr>
          <a:xfrm>
            <a:off x="9548" y="-6546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469633" y="1500271"/>
            <a:ext cx="3252734" cy="2853560"/>
            <a:chOff x="2150706" y="-429031"/>
            <a:chExt cx="7585709" cy="665479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3420706" y="840965"/>
              <a:ext cx="5384799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16200000">
              <a:off x="2150705" y="840966"/>
              <a:ext cx="5384801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16435095">
              <a:off x="2153674" y="754184"/>
              <a:ext cx="5384801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16670189">
              <a:off x="2162566" y="667807"/>
              <a:ext cx="5384801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16905284">
              <a:off x="2177340" y="582238"/>
              <a:ext cx="5384801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7140378">
              <a:off x="2197926" y="497881"/>
              <a:ext cx="5384801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7375473">
              <a:off x="2224227" y="415126"/>
              <a:ext cx="5384801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7610568">
              <a:off x="2256125" y="334363"/>
              <a:ext cx="5384801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7845662">
              <a:off x="2293462" y="255967"/>
              <a:ext cx="5384800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18080757">
              <a:off x="2336072" y="180306"/>
              <a:ext cx="5384801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8315851">
              <a:off x="2383752" y="107736"/>
              <a:ext cx="5384800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8550946">
              <a:off x="2436281" y="38591"/>
              <a:ext cx="5384800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8786041">
              <a:off x="2493411" y="-26803"/>
              <a:ext cx="5384800" cy="5384799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9021135">
              <a:off x="2554876" y="-88138"/>
              <a:ext cx="5384799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9256230">
              <a:off x="2620387" y="-145132"/>
              <a:ext cx="5384799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9491324">
              <a:off x="2689641" y="-197516"/>
              <a:ext cx="5384799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9726419">
              <a:off x="2762312" y="-245044"/>
              <a:ext cx="5384799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9961514">
              <a:off x="2838061" y="-287496"/>
              <a:ext cx="5384799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20196608">
              <a:off x="2916534" y="-324672"/>
              <a:ext cx="5384798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20431703">
              <a:off x="2997365" y="-356400"/>
              <a:ext cx="5384798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20666797">
              <a:off x="3080173" y="-382529"/>
              <a:ext cx="5384799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20901892">
              <a:off x="3164574" y="-402937"/>
              <a:ext cx="5384798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21136987">
              <a:off x="3250174" y="-417534"/>
              <a:ext cx="5384798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21372081">
              <a:off x="3336569" y="-426244"/>
              <a:ext cx="5384799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7176">
              <a:off x="3423358" y="-429031"/>
              <a:ext cx="5384799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242271">
              <a:off x="3510133" y="-425883"/>
              <a:ext cx="5384799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477365">
              <a:off x="3596493" y="-416811"/>
              <a:ext cx="5384798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712460">
              <a:off x="3682028" y="-401858"/>
              <a:ext cx="5384798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947554">
              <a:off x="3766343" y="-381098"/>
              <a:ext cx="5384798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82649">
              <a:off x="3849044" y="-354622"/>
              <a:ext cx="5384799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417744">
              <a:off x="3929739" y="-322558"/>
              <a:ext cx="5384799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652838">
              <a:off x="4008058" y="-285055"/>
              <a:ext cx="5384799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887933">
              <a:off x="4083627" y="-242287"/>
              <a:ext cx="5384800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2123027">
              <a:off x="4156099" y="-194456"/>
              <a:ext cx="5384799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2358122">
              <a:off x="4225134" y="-141785"/>
              <a:ext cx="5384800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593217">
              <a:off x="4290407" y="-84518"/>
              <a:ext cx="5384800" cy="5384801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828311">
              <a:off x="4351614" y="-22926"/>
              <a:ext cx="5384801" cy="538480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5DAE3"/>
                  </a:gs>
                  <a:gs pos="34000">
                    <a:srgbClr val="05DAE3">
                      <a:alpha val="0"/>
                    </a:srgbClr>
                  </a:gs>
                  <a:gs pos="70000">
                    <a:srgbClr val="05DAE3">
                      <a:alpha val="0"/>
                    </a:srgbClr>
                  </a:gs>
                  <a:gs pos="100000">
                    <a:srgbClr val="BB105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弧形 80"/>
          <p:cNvSpPr/>
          <p:nvPr/>
        </p:nvSpPr>
        <p:spPr>
          <a:xfrm flipH="1">
            <a:off x="3802887" y="1258296"/>
            <a:ext cx="2217289" cy="1912489"/>
          </a:xfrm>
          <a:custGeom>
            <a:avLst/>
            <a:gdLst>
              <a:gd name="connsiteX0" fmla="*/ 1709289 w 3418578"/>
              <a:gd name="connsiteY0" fmla="*/ 0 h 3418578"/>
              <a:gd name="connsiteX1" fmla="*/ 3418578 w 3418578"/>
              <a:gd name="connsiteY1" fmla="*/ 1709289 h 3418578"/>
              <a:gd name="connsiteX2" fmla="*/ 1709289 w 3418578"/>
              <a:gd name="connsiteY2" fmla="*/ 1709289 h 3418578"/>
              <a:gd name="connsiteX3" fmla="*/ 1709289 w 3418578"/>
              <a:gd name="connsiteY3" fmla="*/ 0 h 3418578"/>
              <a:gd name="connsiteX0" fmla="*/ 1709289 w 3418578"/>
              <a:gd name="connsiteY0" fmla="*/ 0 h 3418578"/>
              <a:gd name="connsiteX1" fmla="*/ 3418578 w 3418578"/>
              <a:gd name="connsiteY1" fmla="*/ 1709289 h 3418578"/>
              <a:gd name="connsiteX0" fmla="*/ 508000 w 2217289"/>
              <a:gd name="connsiteY0" fmla="*/ 20320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508000 w 2217289"/>
              <a:gd name="connsiteY3" fmla="*/ 203200 h 1912489"/>
              <a:gd name="connsiteX0" fmla="*/ 0 w 2217289"/>
              <a:gd name="connsiteY0" fmla="*/ 0 h 1912489"/>
              <a:gd name="connsiteX1" fmla="*/ 2217289 w 2217289"/>
              <a:gd name="connsiteY1" fmla="*/ 191248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2217289 w 2217289"/>
              <a:gd name="connsiteY1" fmla="*/ 191248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2044569 w 2217289"/>
              <a:gd name="connsiteY1" fmla="*/ 191248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2003929 w 2217289"/>
              <a:gd name="connsiteY1" fmla="*/ 191248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1861689 w 2217289"/>
              <a:gd name="connsiteY1" fmla="*/ 187184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1861689 w 2217289"/>
              <a:gd name="connsiteY1" fmla="*/ 1871849 h 191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7289" h="1912489" stroke="0" extrusionOk="0">
                <a:moveTo>
                  <a:pt x="81280" y="223520"/>
                </a:moveTo>
                <a:cubicBezTo>
                  <a:pt x="1025294" y="223520"/>
                  <a:pt x="2217289" y="968475"/>
                  <a:pt x="2217289" y="1912489"/>
                </a:cubicBezTo>
                <a:lnTo>
                  <a:pt x="508000" y="1912489"/>
                </a:lnTo>
                <a:lnTo>
                  <a:pt x="81280" y="223520"/>
                </a:lnTo>
                <a:close/>
              </a:path>
              <a:path w="2217289" h="1912489" fill="none">
                <a:moveTo>
                  <a:pt x="0" y="0"/>
                </a:moveTo>
                <a:cubicBezTo>
                  <a:pt x="944014" y="0"/>
                  <a:pt x="1902329" y="897355"/>
                  <a:pt x="1861689" y="1871849"/>
                </a:cubicBezTo>
              </a:path>
            </a:pathLst>
          </a:cu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5101880" y="4824714"/>
            <a:ext cx="150352" cy="306544"/>
            <a:chOff x="9021763" y="1927226"/>
            <a:chExt cx="163513" cy="333375"/>
          </a:xfrm>
        </p:grpSpPr>
        <p:sp>
          <p:nvSpPr>
            <p:cNvPr id="87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solidFill>
              <a:srgbClr val="D40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05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51801" y="194356"/>
            <a:ext cx="2049965" cy="756696"/>
            <a:chOff x="251801" y="194356"/>
            <a:chExt cx="2049965" cy="756696"/>
          </a:xfrm>
        </p:grpSpPr>
        <p:sp>
          <p:nvSpPr>
            <p:cNvPr id="90" name="文本框 89"/>
            <p:cNvSpPr txBox="1"/>
            <p:nvPr/>
          </p:nvSpPr>
          <p:spPr>
            <a:xfrm>
              <a:off x="278714" y="194356"/>
              <a:ext cx="2023052" cy="53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内页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78714" y="638146"/>
              <a:ext cx="1050214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PAGE 05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1615440" y="2827239"/>
            <a:ext cx="2489513" cy="0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3753124" y="1927667"/>
            <a:ext cx="477014" cy="254740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4377087" y="1283538"/>
            <a:ext cx="311240" cy="420252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7928239" y="1890743"/>
            <a:ext cx="1101094" cy="371193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/>
          <p:cNvGrpSpPr/>
          <p:nvPr/>
        </p:nvGrpSpPr>
        <p:grpSpPr>
          <a:xfrm>
            <a:off x="333578" y="2286000"/>
            <a:ext cx="1097846" cy="1097846"/>
            <a:chOff x="2819287" y="2595161"/>
            <a:chExt cx="496934" cy="496934"/>
          </a:xfrm>
        </p:grpSpPr>
        <p:sp>
          <p:nvSpPr>
            <p:cNvPr id="113" name="椭圆 112"/>
            <p:cNvSpPr/>
            <p:nvPr/>
          </p:nvSpPr>
          <p:spPr>
            <a:xfrm>
              <a:off x="2844054" y="2619928"/>
              <a:ext cx="447400" cy="447400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819287" y="2595161"/>
              <a:ext cx="496934" cy="496934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>
                      <a:alpha val="0"/>
                    </a:srgbClr>
                  </a:gs>
                  <a:gs pos="34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2935835" y="2707726"/>
              <a:ext cx="271806" cy="271805"/>
              <a:chOff x="10493936" y="2111603"/>
              <a:chExt cx="698919" cy="698919"/>
            </a:xfrm>
          </p:grpSpPr>
          <p:sp>
            <p:nvSpPr>
              <p:cNvPr id="107" name="Freeform 562"/>
              <p:cNvSpPr>
                <a:spLocks/>
              </p:cNvSpPr>
              <p:nvPr/>
            </p:nvSpPr>
            <p:spPr bwMode="auto">
              <a:xfrm>
                <a:off x="11073123" y="2408048"/>
                <a:ext cx="119732" cy="104586"/>
              </a:xfrm>
              <a:custGeom>
                <a:avLst/>
                <a:gdLst>
                  <a:gd name="T0" fmla="*/ 70 w 70"/>
                  <a:gd name="T1" fmla="*/ 20 h 61"/>
                  <a:gd name="T2" fmla="*/ 70 w 70"/>
                  <a:gd name="T3" fmla="*/ 20 h 61"/>
                  <a:gd name="T4" fmla="*/ 19 w 70"/>
                  <a:gd name="T5" fmla="*/ 20 h 61"/>
                  <a:gd name="T6" fmla="*/ 19 w 70"/>
                  <a:gd name="T7" fmla="*/ 0 h 61"/>
                  <a:gd name="T8" fmla="*/ 0 w 70"/>
                  <a:gd name="T9" fmla="*/ 31 h 61"/>
                  <a:gd name="T10" fmla="*/ 19 w 70"/>
                  <a:gd name="T11" fmla="*/ 61 h 61"/>
                  <a:gd name="T12" fmla="*/ 19 w 70"/>
                  <a:gd name="T13" fmla="*/ 41 h 61"/>
                  <a:gd name="T14" fmla="*/ 70 w 70"/>
                  <a:gd name="T15" fmla="*/ 41 h 61"/>
                  <a:gd name="T16" fmla="*/ 70 w 70"/>
                  <a:gd name="T17" fmla="*/ 41 h 61"/>
                  <a:gd name="T18" fmla="*/ 70 w 70"/>
                  <a:gd name="T19" fmla="*/ 31 h 61"/>
                  <a:gd name="T20" fmla="*/ 70 w 70"/>
                  <a:gd name="T21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61">
                    <a:moveTo>
                      <a:pt x="70" y="20"/>
                    </a:moveTo>
                    <a:cubicBezTo>
                      <a:pt x="70" y="20"/>
                      <a:pt x="70" y="20"/>
                      <a:pt x="7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38"/>
                      <a:pt x="70" y="34"/>
                      <a:pt x="70" y="31"/>
                    </a:cubicBezTo>
                    <a:cubicBezTo>
                      <a:pt x="70" y="27"/>
                      <a:pt x="70" y="24"/>
                      <a:pt x="70" y="20"/>
                    </a:cubicBez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63"/>
              <p:cNvSpPr>
                <a:spLocks/>
              </p:cNvSpPr>
              <p:nvPr/>
            </p:nvSpPr>
            <p:spPr bwMode="auto">
              <a:xfrm>
                <a:off x="10736694" y="2445342"/>
                <a:ext cx="218455" cy="195490"/>
              </a:xfrm>
              <a:custGeom>
                <a:avLst/>
                <a:gdLst>
                  <a:gd name="T0" fmla="*/ 107 w 165"/>
                  <a:gd name="T1" fmla="*/ 0 h 148"/>
                  <a:gd name="T2" fmla="*/ 82 w 165"/>
                  <a:gd name="T3" fmla="*/ 10 h 148"/>
                  <a:gd name="T4" fmla="*/ 102 w 165"/>
                  <a:gd name="T5" fmla="*/ 81 h 148"/>
                  <a:gd name="T6" fmla="*/ 82 w 165"/>
                  <a:gd name="T7" fmla="*/ 109 h 148"/>
                  <a:gd name="T8" fmla="*/ 63 w 165"/>
                  <a:gd name="T9" fmla="*/ 81 h 148"/>
                  <a:gd name="T10" fmla="*/ 82 w 165"/>
                  <a:gd name="T11" fmla="*/ 10 h 148"/>
                  <a:gd name="T12" fmla="*/ 58 w 165"/>
                  <a:gd name="T13" fmla="*/ 0 h 148"/>
                  <a:gd name="T14" fmla="*/ 0 w 165"/>
                  <a:gd name="T15" fmla="*/ 58 h 148"/>
                  <a:gd name="T16" fmla="*/ 0 w 165"/>
                  <a:gd name="T17" fmla="*/ 121 h 148"/>
                  <a:gd name="T18" fmla="*/ 75 w 165"/>
                  <a:gd name="T19" fmla="*/ 148 h 148"/>
                  <a:gd name="T20" fmla="*/ 90 w 165"/>
                  <a:gd name="T21" fmla="*/ 148 h 148"/>
                  <a:gd name="T22" fmla="*/ 165 w 165"/>
                  <a:gd name="T23" fmla="*/ 121 h 148"/>
                  <a:gd name="T24" fmla="*/ 165 w 165"/>
                  <a:gd name="T25" fmla="*/ 58 h 148"/>
                  <a:gd name="T26" fmla="*/ 107 w 165"/>
                  <a:gd name="T2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5" h="148">
                    <a:moveTo>
                      <a:pt x="107" y="0"/>
                    </a:moveTo>
                    <a:cubicBezTo>
                      <a:pt x="82" y="10"/>
                      <a:pt x="82" y="10"/>
                      <a:pt x="82" y="10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82" y="10"/>
                      <a:pt x="82" y="10"/>
                      <a:pt x="82" y="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36" y="6"/>
                      <a:pt x="0" y="21"/>
                      <a:pt x="0" y="58"/>
                    </a:cubicBezTo>
                    <a:cubicBezTo>
                      <a:pt x="0" y="111"/>
                      <a:pt x="0" y="121"/>
                      <a:pt x="0" y="121"/>
                    </a:cubicBezTo>
                    <a:cubicBezTo>
                      <a:pt x="0" y="121"/>
                      <a:pt x="2" y="148"/>
                      <a:pt x="75" y="148"/>
                    </a:cubicBezTo>
                    <a:cubicBezTo>
                      <a:pt x="90" y="148"/>
                      <a:pt x="90" y="148"/>
                      <a:pt x="90" y="148"/>
                    </a:cubicBezTo>
                    <a:cubicBezTo>
                      <a:pt x="163" y="148"/>
                      <a:pt x="165" y="121"/>
                      <a:pt x="165" y="121"/>
                    </a:cubicBezTo>
                    <a:cubicBezTo>
                      <a:pt x="165" y="121"/>
                      <a:pt x="165" y="111"/>
                      <a:pt x="165" y="58"/>
                    </a:cubicBezTo>
                    <a:cubicBezTo>
                      <a:pt x="165" y="21"/>
                      <a:pt x="129" y="6"/>
                      <a:pt x="107" y="0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Oval 564"/>
              <p:cNvSpPr>
                <a:spLocks noChangeArrowheads="1"/>
              </p:cNvSpPr>
              <p:nvPr/>
            </p:nvSpPr>
            <p:spPr bwMode="auto">
              <a:xfrm>
                <a:off x="10774175" y="2280469"/>
                <a:ext cx="143490" cy="143927"/>
              </a:xfrm>
              <a:prstGeom prst="ellipse">
                <a:avLst/>
              </a:pr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65"/>
              <p:cNvSpPr>
                <a:spLocks/>
              </p:cNvSpPr>
              <p:nvPr/>
            </p:nvSpPr>
            <p:spPr bwMode="auto">
              <a:xfrm>
                <a:off x="10791824" y="2111603"/>
                <a:ext cx="103864" cy="119732"/>
              </a:xfrm>
              <a:custGeom>
                <a:avLst/>
                <a:gdLst>
                  <a:gd name="T0" fmla="*/ 0 w 61"/>
                  <a:gd name="T1" fmla="*/ 51 h 70"/>
                  <a:gd name="T2" fmla="*/ 30 w 61"/>
                  <a:gd name="T3" fmla="*/ 70 h 70"/>
                  <a:gd name="T4" fmla="*/ 61 w 61"/>
                  <a:gd name="T5" fmla="*/ 51 h 70"/>
                  <a:gd name="T6" fmla="*/ 41 w 61"/>
                  <a:gd name="T7" fmla="*/ 51 h 70"/>
                  <a:gd name="T8" fmla="*/ 41 w 61"/>
                  <a:gd name="T9" fmla="*/ 0 h 70"/>
                  <a:gd name="T10" fmla="*/ 41 w 61"/>
                  <a:gd name="T11" fmla="*/ 0 h 70"/>
                  <a:gd name="T12" fmla="*/ 30 w 61"/>
                  <a:gd name="T13" fmla="*/ 0 h 70"/>
                  <a:gd name="T14" fmla="*/ 20 w 61"/>
                  <a:gd name="T15" fmla="*/ 0 h 70"/>
                  <a:gd name="T16" fmla="*/ 20 w 61"/>
                  <a:gd name="T17" fmla="*/ 0 h 70"/>
                  <a:gd name="T18" fmla="*/ 20 w 61"/>
                  <a:gd name="T19" fmla="*/ 51 h 70"/>
                  <a:gd name="T20" fmla="*/ 0 w 61"/>
                  <a:gd name="T21" fmla="*/ 5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70">
                    <a:moveTo>
                      <a:pt x="0" y="51"/>
                    </a:moveTo>
                    <a:cubicBezTo>
                      <a:pt x="30" y="70"/>
                      <a:pt x="30" y="70"/>
                      <a:pt x="30" y="70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7" y="0"/>
                      <a:pt x="34" y="0"/>
                      <a:pt x="30" y="0"/>
                    </a:cubicBezTo>
                    <a:cubicBezTo>
                      <a:pt x="27" y="0"/>
                      <a:pt x="23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51"/>
                      <a:pt x="20" y="51"/>
                      <a:pt x="20" y="51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6"/>
              <p:cNvSpPr>
                <a:spLocks/>
              </p:cNvSpPr>
              <p:nvPr/>
            </p:nvSpPr>
            <p:spPr bwMode="auto">
              <a:xfrm>
                <a:off x="10791824" y="2689347"/>
                <a:ext cx="103864" cy="121175"/>
              </a:xfrm>
              <a:custGeom>
                <a:avLst/>
                <a:gdLst>
                  <a:gd name="T0" fmla="*/ 61 w 61"/>
                  <a:gd name="T1" fmla="*/ 20 h 71"/>
                  <a:gd name="T2" fmla="*/ 30 w 61"/>
                  <a:gd name="T3" fmla="*/ 0 h 71"/>
                  <a:gd name="T4" fmla="*/ 0 w 61"/>
                  <a:gd name="T5" fmla="*/ 20 h 71"/>
                  <a:gd name="T6" fmla="*/ 20 w 61"/>
                  <a:gd name="T7" fmla="*/ 20 h 71"/>
                  <a:gd name="T8" fmla="*/ 20 w 61"/>
                  <a:gd name="T9" fmla="*/ 70 h 71"/>
                  <a:gd name="T10" fmla="*/ 20 w 61"/>
                  <a:gd name="T11" fmla="*/ 71 h 71"/>
                  <a:gd name="T12" fmla="*/ 30 w 61"/>
                  <a:gd name="T13" fmla="*/ 71 h 71"/>
                  <a:gd name="T14" fmla="*/ 41 w 61"/>
                  <a:gd name="T15" fmla="*/ 71 h 71"/>
                  <a:gd name="T16" fmla="*/ 41 w 61"/>
                  <a:gd name="T17" fmla="*/ 70 h 71"/>
                  <a:gd name="T18" fmla="*/ 41 w 61"/>
                  <a:gd name="T19" fmla="*/ 20 h 71"/>
                  <a:gd name="T20" fmla="*/ 61 w 61"/>
                  <a:gd name="T21" fmla="*/ 2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71">
                    <a:moveTo>
                      <a:pt x="61" y="2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71"/>
                      <a:pt x="27" y="71"/>
                      <a:pt x="30" y="71"/>
                    </a:cubicBezTo>
                    <a:cubicBezTo>
                      <a:pt x="34" y="71"/>
                      <a:pt x="37" y="71"/>
                      <a:pt x="41" y="71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20"/>
                      <a:pt x="41" y="20"/>
                      <a:pt x="41" y="20"/>
                    </a:cubicBez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67"/>
              <p:cNvSpPr>
                <a:spLocks/>
              </p:cNvSpPr>
              <p:nvPr/>
            </p:nvSpPr>
            <p:spPr bwMode="auto">
              <a:xfrm>
                <a:off x="10493936" y="2408048"/>
                <a:ext cx="119011" cy="104586"/>
              </a:xfrm>
              <a:custGeom>
                <a:avLst/>
                <a:gdLst>
                  <a:gd name="T0" fmla="*/ 51 w 70"/>
                  <a:gd name="T1" fmla="*/ 20 h 61"/>
                  <a:gd name="T2" fmla="*/ 0 w 70"/>
                  <a:gd name="T3" fmla="*/ 20 h 61"/>
                  <a:gd name="T4" fmla="*/ 0 w 70"/>
                  <a:gd name="T5" fmla="*/ 31 h 61"/>
                  <a:gd name="T6" fmla="*/ 0 w 70"/>
                  <a:gd name="T7" fmla="*/ 41 h 61"/>
                  <a:gd name="T8" fmla="*/ 51 w 70"/>
                  <a:gd name="T9" fmla="*/ 41 h 61"/>
                  <a:gd name="T10" fmla="*/ 51 w 70"/>
                  <a:gd name="T11" fmla="*/ 61 h 61"/>
                  <a:gd name="T12" fmla="*/ 70 w 70"/>
                  <a:gd name="T13" fmla="*/ 31 h 61"/>
                  <a:gd name="T14" fmla="*/ 51 w 70"/>
                  <a:gd name="T15" fmla="*/ 0 h 61"/>
                  <a:gd name="T16" fmla="*/ 51 w 70"/>
                  <a:gd name="T17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61">
                    <a:moveTo>
                      <a:pt x="51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4"/>
                      <a:pt x="0" y="27"/>
                      <a:pt x="0" y="31"/>
                    </a:cubicBezTo>
                    <a:cubicBezTo>
                      <a:pt x="0" y="34"/>
                      <a:pt x="0" y="38"/>
                      <a:pt x="0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51" y="0"/>
                      <a:pt x="51" y="0"/>
                      <a:pt x="51" y="0"/>
                    </a:cubicBezTo>
                    <a:lnTo>
                      <a:pt x="51" y="2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32" name="组合 131"/>
          <p:cNvGrpSpPr/>
          <p:nvPr/>
        </p:nvGrpSpPr>
        <p:grpSpPr>
          <a:xfrm>
            <a:off x="3207054" y="1629573"/>
            <a:ext cx="496934" cy="496934"/>
            <a:chOff x="3146505" y="1640565"/>
            <a:chExt cx="496934" cy="496934"/>
          </a:xfrm>
        </p:grpSpPr>
        <p:sp>
          <p:nvSpPr>
            <p:cNvPr id="124" name="椭圆 123"/>
            <p:cNvSpPr/>
            <p:nvPr/>
          </p:nvSpPr>
          <p:spPr>
            <a:xfrm>
              <a:off x="3171272" y="1665332"/>
              <a:ext cx="447400" cy="447400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146505" y="1640565"/>
              <a:ext cx="496934" cy="496934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>
                      <a:alpha val="0"/>
                    </a:srgbClr>
                  </a:gs>
                  <a:gs pos="34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7" name="Freeform 478"/>
            <p:cNvSpPr>
              <a:spLocks/>
            </p:cNvSpPr>
            <p:nvPr/>
          </p:nvSpPr>
          <p:spPr bwMode="auto">
            <a:xfrm>
              <a:off x="3257589" y="1762130"/>
              <a:ext cx="250825" cy="250825"/>
            </a:xfrm>
            <a:custGeom>
              <a:avLst/>
              <a:gdLst>
                <a:gd name="T0" fmla="*/ 129 w 258"/>
                <a:gd name="T1" fmla="*/ 245 h 259"/>
                <a:gd name="T2" fmla="*/ 14 w 258"/>
                <a:gd name="T3" fmla="*/ 129 h 259"/>
                <a:gd name="T4" fmla="*/ 129 w 258"/>
                <a:gd name="T5" fmla="*/ 14 h 259"/>
                <a:gd name="T6" fmla="*/ 244 w 258"/>
                <a:gd name="T7" fmla="*/ 129 h 259"/>
                <a:gd name="T8" fmla="*/ 241 w 258"/>
                <a:gd name="T9" fmla="*/ 156 h 259"/>
                <a:gd name="T10" fmla="*/ 255 w 258"/>
                <a:gd name="T11" fmla="*/ 159 h 259"/>
                <a:gd name="T12" fmla="*/ 258 w 258"/>
                <a:gd name="T13" fmla="*/ 129 h 259"/>
                <a:gd name="T14" fmla="*/ 129 w 258"/>
                <a:gd name="T15" fmla="*/ 0 h 259"/>
                <a:gd name="T16" fmla="*/ 0 w 258"/>
                <a:gd name="T17" fmla="*/ 129 h 259"/>
                <a:gd name="T18" fmla="*/ 129 w 258"/>
                <a:gd name="T19" fmla="*/ 259 h 259"/>
                <a:gd name="T20" fmla="*/ 155 w 258"/>
                <a:gd name="T21" fmla="*/ 256 h 259"/>
                <a:gd name="T22" fmla="*/ 152 w 258"/>
                <a:gd name="T23" fmla="*/ 242 h 259"/>
                <a:gd name="T24" fmla="*/ 129 w 258"/>
                <a:gd name="T25" fmla="*/ 24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" h="259">
                  <a:moveTo>
                    <a:pt x="129" y="245"/>
                  </a:moveTo>
                  <a:cubicBezTo>
                    <a:pt x="65" y="245"/>
                    <a:pt x="14" y="193"/>
                    <a:pt x="14" y="129"/>
                  </a:cubicBezTo>
                  <a:cubicBezTo>
                    <a:pt x="14" y="66"/>
                    <a:pt x="65" y="14"/>
                    <a:pt x="129" y="14"/>
                  </a:cubicBezTo>
                  <a:cubicBezTo>
                    <a:pt x="193" y="14"/>
                    <a:pt x="244" y="66"/>
                    <a:pt x="244" y="129"/>
                  </a:cubicBezTo>
                  <a:cubicBezTo>
                    <a:pt x="244" y="139"/>
                    <a:pt x="243" y="148"/>
                    <a:pt x="241" y="156"/>
                  </a:cubicBezTo>
                  <a:cubicBezTo>
                    <a:pt x="255" y="159"/>
                    <a:pt x="255" y="159"/>
                    <a:pt x="255" y="159"/>
                  </a:cubicBezTo>
                  <a:cubicBezTo>
                    <a:pt x="257" y="150"/>
                    <a:pt x="258" y="140"/>
                    <a:pt x="258" y="129"/>
                  </a:cubicBezTo>
                  <a:cubicBezTo>
                    <a:pt x="258" y="58"/>
                    <a:pt x="200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ubicBezTo>
                    <a:pt x="138" y="259"/>
                    <a:pt x="147" y="258"/>
                    <a:pt x="155" y="256"/>
                  </a:cubicBezTo>
                  <a:cubicBezTo>
                    <a:pt x="152" y="242"/>
                    <a:pt x="152" y="242"/>
                    <a:pt x="152" y="242"/>
                  </a:cubicBezTo>
                  <a:cubicBezTo>
                    <a:pt x="145" y="244"/>
                    <a:pt x="137" y="245"/>
                    <a:pt x="129" y="245"/>
                  </a:cubicBezTo>
                  <a:close/>
                </a:path>
              </a:pathLst>
            </a:custGeom>
            <a:solidFill>
              <a:srgbClr val="D40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479"/>
            <p:cNvSpPr>
              <a:spLocks noEditPoints="1"/>
            </p:cNvSpPr>
            <p:nvPr/>
          </p:nvSpPr>
          <p:spPr bwMode="auto">
            <a:xfrm>
              <a:off x="3279814" y="1784355"/>
              <a:ext cx="206375" cy="206375"/>
            </a:xfrm>
            <a:custGeom>
              <a:avLst/>
              <a:gdLst>
                <a:gd name="T0" fmla="*/ 106 w 212"/>
                <a:gd name="T1" fmla="*/ 0 h 213"/>
                <a:gd name="T2" fmla="*/ 0 w 212"/>
                <a:gd name="T3" fmla="*/ 106 h 213"/>
                <a:gd name="T4" fmla="*/ 106 w 212"/>
                <a:gd name="T5" fmla="*/ 213 h 213"/>
                <a:gd name="T6" fmla="*/ 127 w 212"/>
                <a:gd name="T7" fmla="*/ 211 h 213"/>
                <a:gd name="T8" fmla="*/ 105 w 212"/>
                <a:gd name="T9" fmla="*/ 106 h 213"/>
                <a:gd name="T10" fmla="*/ 120 w 212"/>
                <a:gd name="T11" fmla="*/ 110 h 213"/>
                <a:gd name="T12" fmla="*/ 117 w 212"/>
                <a:gd name="T13" fmla="*/ 103 h 213"/>
                <a:gd name="T14" fmla="*/ 128 w 212"/>
                <a:gd name="T15" fmla="*/ 92 h 213"/>
                <a:gd name="T16" fmla="*/ 139 w 212"/>
                <a:gd name="T17" fmla="*/ 103 h 213"/>
                <a:gd name="T18" fmla="*/ 132 w 212"/>
                <a:gd name="T19" fmla="*/ 113 h 213"/>
                <a:gd name="T20" fmla="*/ 209 w 212"/>
                <a:gd name="T21" fmla="*/ 131 h 213"/>
                <a:gd name="T22" fmla="*/ 212 w 212"/>
                <a:gd name="T23" fmla="*/ 106 h 213"/>
                <a:gd name="T24" fmla="*/ 106 w 212"/>
                <a:gd name="T25" fmla="*/ 0 h 213"/>
                <a:gd name="T26" fmla="*/ 42 w 212"/>
                <a:gd name="T27" fmla="*/ 54 h 213"/>
                <a:gd name="T28" fmla="*/ 57 w 212"/>
                <a:gd name="T29" fmla="*/ 70 h 213"/>
                <a:gd name="T30" fmla="*/ 42 w 212"/>
                <a:gd name="T31" fmla="*/ 85 h 213"/>
                <a:gd name="T32" fmla="*/ 26 w 212"/>
                <a:gd name="T33" fmla="*/ 70 h 213"/>
                <a:gd name="T34" fmla="*/ 42 w 212"/>
                <a:gd name="T35" fmla="*/ 54 h 213"/>
                <a:gd name="T36" fmla="*/ 40 w 212"/>
                <a:gd name="T37" fmla="*/ 154 h 213"/>
                <a:gd name="T38" fmla="*/ 21 w 212"/>
                <a:gd name="T39" fmla="*/ 135 h 213"/>
                <a:gd name="T40" fmla="*/ 40 w 212"/>
                <a:gd name="T41" fmla="*/ 115 h 213"/>
                <a:gd name="T42" fmla="*/ 60 w 212"/>
                <a:gd name="T43" fmla="*/ 135 h 213"/>
                <a:gd name="T44" fmla="*/ 40 w 212"/>
                <a:gd name="T45" fmla="*/ 154 h 213"/>
                <a:gd name="T46" fmla="*/ 89 w 212"/>
                <a:gd name="T47" fmla="*/ 70 h 213"/>
                <a:gd name="T48" fmla="*/ 102 w 212"/>
                <a:gd name="T49" fmla="*/ 83 h 213"/>
                <a:gd name="T50" fmla="*/ 89 w 212"/>
                <a:gd name="T51" fmla="*/ 96 h 213"/>
                <a:gd name="T52" fmla="*/ 76 w 212"/>
                <a:gd name="T53" fmla="*/ 83 h 213"/>
                <a:gd name="T54" fmla="*/ 89 w 212"/>
                <a:gd name="T55" fmla="*/ 70 h 213"/>
                <a:gd name="T56" fmla="*/ 76 w 212"/>
                <a:gd name="T57" fmla="*/ 133 h 213"/>
                <a:gd name="T58" fmla="*/ 89 w 212"/>
                <a:gd name="T59" fmla="*/ 120 h 213"/>
                <a:gd name="T60" fmla="*/ 102 w 212"/>
                <a:gd name="T61" fmla="*/ 133 h 213"/>
                <a:gd name="T62" fmla="*/ 89 w 212"/>
                <a:gd name="T63" fmla="*/ 146 h 213"/>
                <a:gd name="T64" fmla="*/ 76 w 212"/>
                <a:gd name="T65" fmla="*/ 133 h 213"/>
                <a:gd name="T66" fmla="*/ 117 w 212"/>
                <a:gd name="T67" fmla="*/ 183 h 213"/>
                <a:gd name="T68" fmla="*/ 102 w 212"/>
                <a:gd name="T69" fmla="*/ 198 h 213"/>
                <a:gd name="T70" fmla="*/ 87 w 212"/>
                <a:gd name="T71" fmla="*/ 183 h 213"/>
                <a:gd name="T72" fmla="*/ 102 w 212"/>
                <a:gd name="T73" fmla="*/ 168 h 213"/>
                <a:gd name="T74" fmla="*/ 117 w 212"/>
                <a:gd name="T75" fmla="*/ 183 h 213"/>
                <a:gd name="T76" fmla="*/ 106 w 212"/>
                <a:gd name="T77" fmla="*/ 55 h 213"/>
                <a:gd name="T78" fmla="*/ 88 w 212"/>
                <a:gd name="T79" fmla="*/ 36 h 213"/>
                <a:gd name="T80" fmla="*/ 106 w 212"/>
                <a:gd name="T81" fmla="*/ 18 h 213"/>
                <a:gd name="T82" fmla="*/ 125 w 212"/>
                <a:gd name="T83" fmla="*/ 36 h 213"/>
                <a:gd name="T84" fmla="*/ 106 w 212"/>
                <a:gd name="T85" fmla="*/ 55 h 213"/>
                <a:gd name="T86" fmla="*/ 139 w 212"/>
                <a:gd name="T87" fmla="*/ 49 h 213"/>
                <a:gd name="T88" fmla="*/ 152 w 212"/>
                <a:gd name="T89" fmla="*/ 36 h 213"/>
                <a:gd name="T90" fmla="*/ 165 w 212"/>
                <a:gd name="T91" fmla="*/ 49 h 213"/>
                <a:gd name="T92" fmla="*/ 152 w 212"/>
                <a:gd name="T93" fmla="*/ 62 h 213"/>
                <a:gd name="T94" fmla="*/ 139 w 212"/>
                <a:gd name="T95" fmla="*/ 49 h 213"/>
                <a:gd name="T96" fmla="*/ 175 w 212"/>
                <a:gd name="T97" fmla="*/ 112 h 213"/>
                <a:gd name="T98" fmla="*/ 157 w 212"/>
                <a:gd name="T99" fmla="*/ 95 h 213"/>
                <a:gd name="T100" fmla="*/ 175 w 212"/>
                <a:gd name="T101" fmla="*/ 77 h 213"/>
                <a:gd name="T102" fmla="*/ 193 w 212"/>
                <a:gd name="T103" fmla="*/ 95 h 213"/>
                <a:gd name="T104" fmla="*/ 175 w 212"/>
                <a:gd name="T105" fmla="*/ 1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2" h="213">
                  <a:moveTo>
                    <a:pt x="106" y="0"/>
                  </a:moveTo>
                  <a:cubicBezTo>
                    <a:pt x="47" y="0"/>
                    <a:pt x="0" y="48"/>
                    <a:pt x="0" y="106"/>
                  </a:cubicBezTo>
                  <a:cubicBezTo>
                    <a:pt x="0" y="165"/>
                    <a:pt x="47" y="213"/>
                    <a:pt x="106" y="213"/>
                  </a:cubicBezTo>
                  <a:cubicBezTo>
                    <a:pt x="113" y="213"/>
                    <a:pt x="120" y="212"/>
                    <a:pt x="127" y="211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20" y="110"/>
                    <a:pt x="120" y="110"/>
                    <a:pt x="120" y="110"/>
                  </a:cubicBezTo>
                  <a:cubicBezTo>
                    <a:pt x="118" y="108"/>
                    <a:pt x="117" y="105"/>
                    <a:pt x="117" y="103"/>
                  </a:cubicBezTo>
                  <a:cubicBezTo>
                    <a:pt x="117" y="97"/>
                    <a:pt x="122" y="92"/>
                    <a:pt x="128" y="92"/>
                  </a:cubicBezTo>
                  <a:cubicBezTo>
                    <a:pt x="134" y="92"/>
                    <a:pt x="139" y="97"/>
                    <a:pt x="139" y="103"/>
                  </a:cubicBezTo>
                  <a:cubicBezTo>
                    <a:pt x="139" y="107"/>
                    <a:pt x="136" y="111"/>
                    <a:pt x="132" y="113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11" y="123"/>
                    <a:pt x="212" y="115"/>
                    <a:pt x="212" y="106"/>
                  </a:cubicBezTo>
                  <a:cubicBezTo>
                    <a:pt x="212" y="48"/>
                    <a:pt x="165" y="0"/>
                    <a:pt x="106" y="0"/>
                  </a:cubicBezTo>
                  <a:close/>
                  <a:moveTo>
                    <a:pt x="42" y="54"/>
                  </a:moveTo>
                  <a:cubicBezTo>
                    <a:pt x="50" y="54"/>
                    <a:pt x="57" y="61"/>
                    <a:pt x="57" y="70"/>
                  </a:cubicBezTo>
                  <a:cubicBezTo>
                    <a:pt x="57" y="78"/>
                    <a:pt x="50" y="85"/>
                    <a:pt x="42" y="85"/>
                  </a:cubicBezTo>
                  <a:cubicBezTo>
                    <a:pt x="33" y="85"/>
                    <a:pt x="26" y="78"/>
                    <a:pt x="26" y="70"/>
                  </a:cubicBezTo>
                  <a:cubicBezTo>
                    <a:pt x="26" y="61"/>
                    <a:pt x="33" y="54"/>
                    <a:pt x="42" y="54"/>
                  </a:cubicBezTo>
                  <a:close/>
                  <a:moveTo>
                    <a:pt x="40" y="154"/>
                  </a:moveTo>
                  <a:cubicBezTo>
                    <a:pt x="30" y="154"/>
                    <a:pt x="21" y="146"/>
                    <a:pt x="21" y="135"/>
                  </a:cubicBezTo>
                  <a:cubicBezTo>
                    <a:pt x="21" y="124"/>
                    <a:pt x="30" y="115"/>
                    <a:pt x="40" y="115"/>
                  </a:cubicBezTo>
                  <a:cubicBezTo>
                    <a:pt x="51" y="115"/>
                    <a:pt x="60" y="124"/>
                    <a:pt x="60" y="135"/>
                  </a:cubicBezTo>
                  <a:cubicBezTo>
                    <a:pt x="60" y="146"/>
                    <a:pt x="51" y="154"/>
                    <a:pt x="40" y="154"/>
                  </a:cubicBezTo>
                  <a:close/>
                  <a:moveTo>
                    <a:pt x="89" y="70"/>
                  </a:moveTo>
                  <a:cubicBezTo>
                    <a:pt x="96" y="70"/>
                    <a:pt x="102" y="76"/>
                    <a:pt x="102" y="83"/>
                  </a:cubicBezTo>
                  <a:cubicBezTo>
                    <a:pt x="102" y="90"/>
                    <a:pt x="96" y="96"/>
                    <a:pt x="89" y="96"/>
                  </a:cubicBezTo>
                  <a:cubicBezTo>
                    <a:pt x="82" y="96"/>
                    <a:pt x="76" y="90"/>
                    <a:pt x="76" y="83"/>
                  </a:cubicBezTo>
                  <a:cubicBezTo>
                    <a:pt x="76" y="76"/>
                    <a:pt x="82" y="70"/>
                    <a:pt x="89" y="70"/>
                  </a:cubicBezTo>
                  <a:close/>
                  <a:moveTo>
                    <a:pt x="76" y="133"/>
                  </a:moveTo>
                  <a:cubicBezTo>
                    <a:pt x="76" y="126"/>
                    <a:pt x="82" y="120"/>
                    <a:pt x="89" y="120"/>
                  </a:cubicBezTo>
                  <a:cubicBezTo>
                    <a:pt x="96" y="120"/>
                    <a:pt x="102" y="126"/>
                    <a:pt x="102" y="133"/>
                  </a:cubicBezTo>
                  <a:cubicBezTo>
                    <a:pt x="102" y="140"/>
                    <a:pt x="96" y="146"/>
                    <a:pt x="89" y="146"/>
                  </a:cubicBezTo>
                  <a:cubicBezTo>
                    <a:pt x="82" y="146"/>
                    <a:pt x="76" y="140"/>
                    <a:pt x="76" y="133"/>
                  </a:cubicBezTo>
                  <a:close/>
                  <a:moveTo>
                    <a:pt x="117" y="183"/>
                  </a:moveTo>
                  <a:cubicBezTo>
                    <a:pt x="117" y="191"/>
                    <a:pt x="110" y="198"/>
                    <a:pt x="102" y="198"/>
                  </a:cubicBezTo>
                  <a:cubicBezTo>
                    <a:pt x="94" y="198"/>
                    <a:pt x="87" y="191"/>
                    <a:pt x="87" y="183"/>
                  </a:cubicBezTo>
                  <a:cubicBezTo>
                    <a:pt x="87" y="175"/>
                    <a:pt x="94" y="168"/>
                    <a:pt x="102" y="168"/>
                  </a:cubicBezTo>
                  <a:cubicBezTo>
                    <a:pt x="110" y="168"/>
                    <a:pt x="117" y="175"/>
                    <a:pt x="117" y="183"/>
                  </a:cubicBezTo>
                  <a:close/>
                  <a:moveTo>
                    <a:pt x="106" y="55"/>
                  </a:moveTo>
                  <a:cubicBezTo>
                    <a:pt x="96" y="55"/>
                    <a:pt x="88" y="46"/>
                    <a:pt x="88" y="36"/>
                  </a:cubicBezTo>
                  <a:cubicBezTo>
                    <a:pt x="88" y="26"/>
                    <a:pt x="96" y="18"/>
                    <a:pt x="106" y="18"/>
                  </a:cubicBezTo>
                  <a:cubicBezTo>
                    <a:pt x="116" y="18"/>
                    <a:pt x="125" y="26"/>
                    <a:pt x="125" y="36"/>
                  </a:cubicBezTo>
                  <a:cubicBezTo>
                    <a:pt x="125" y="46"/>
                    <a:pt x="116" y="55"/>
                    <a:pt x="106" y="55"/>
                  </a:cubicBezTo>
                  <a:close/>
                  <a:moveTo>
                    <a:pt x="139" y="49"/>
                  </a:moveTo>
                  <a:cubicBezTo>
                    <a:pt x="139" y="42"/>
                    <a:pt x="145" y="36"/>
                    <a:pt x="152" y="36"/>
                  </a:cubicBezTo>
                  <a:cubicBezTo>
                    <a:pt x="159" y="36"/>
                    <a:pt x="165" y="42"/>
                    <a:pt x="165" y="49"/>
                  </a:cubicBezTo>
                  <a:cubicBezTo>
                    <a:pt x="165" y="56"/>
                    <a:pt x="159" y="62"/>
                    <a:pt x="152" y="62"/>
                  </a:cubicBezTo>
                  <a:cubicBezTo>
                    <a:pt x="145" y="62"/>
                    <a:pt x="139" y="56"/>
                    <a:pt x="139" y="49"/>
                  </a:cubicBezTo>
                  <a:close/>
                  <a:moveTo>
                    <a:pt x="175" y="112"/>
                  </a:moveTo>
                  <a:cubicBezTo>
                    <a:pt x="165" y="112"/>
                    <a:pt x="157" y="105"/>
                    <a:pt x="157" y="95"/>
                  </a:cubicBezTo>
                  <a:cubicBezTo>
                    <a:pt x="157" y="85"/>
                    <a:pt x="165" y="77"/>
                    <a:pt x="175" y="77"/>
                  </a:cubicBezTo>
                  <a:cubicBezTo>
                    <a:pt x="185" y="77"/>
                    <a:pt x="193" y="85"/>
                    <a:pt x="193" y="95"/>
                  </a:cubicBezTo>
                  <a:cubicBezTo>
                    <a:pt x="193" y="105"/>
                    <a:pt x="185" y="112"/>
                    <a:pt x="175" y="112"/>
                  </a:cubicBezTo>
                  <a:close/>
                </a:path>
              </a:pathLst>
            </a:custGeom>
            <a:solidFill>
              <a:srgbClr val="D40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480"/>
            <p:cNvSpPr>
              <a:spLocks/>
            </p:cNvSpPr>
            <p:nvPr/>
          </p:nvSpPr>
          <p:spPr bwMode="auto">
            <a:xfrm>
              <a:off x="3436976" y="1944692"/>
              <a:ext cx="98425" cy="96838"/>
            </a:xfrm>
            <a:custGeom>
              <a:avLst/>
              <a:gdLst>
                <a:gd name="T0" fmla="*/ 90 w 103"/>
                <a:gd name="T1" fmla="*/ 0 h 100"/>
                <a:gd name="T2" fmla="*/ 0 w 103"/>
                <a:gd name="T3" fmla="*/ 87 h 100"/>
                <a:gd name="T4" fmla="*/ 3 w 103"/>
                <a:gd name="T5" fmla="*/ 100 h 100"/>
                <a:gd name="T6" fmla="*/ 103 w 103"/>
                <a:gd name="T7" fmla="*/ 4 h 100"/>
                <a:gd name="T8" fmla="*/ 90 w 103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0">
                  <a:moveTo>
                    <a:pt x="90" y="0"/>
                  </a:moveTo>
                  <a:cubicBezTo>
                    <a:pt x="79" y="44"/>
                    <a:pt x="44" y="78"/>
                    <a:pt x="0" y="87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53" y="90"/>
                    <a:pt x="92" y="52"/>
                    <a:pt x="103" y="4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05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481"/>
            <p:cNvSpPr>
              <a:spLocks noEditPoints="1"/>
            </p:cNvSpPr>
            <p:nvPr/>
          </p:nvSpPr>
          <p:spPr bwMode="auto">
            <a:xfrm>
              <a:off x="3414751" y="1917705"/>
              <a:ext cx="100013" cy="101600"/>
            </a:xfrm>
            <a:custGeom>
              <a:avLst/>
              <a:gdLst>
                <a:gd name="T0" fmla="*/ 104 w 104"/>
                <a:gd name="T1" fmla="*/ 25 h 105"/>
                <a:gd name="T2" fmla="*/ 27 w 104"/>
                <a:gd name="T3" fmla="*/ 7 h 105"/>
                <a:gd name="T4" fmla="*/ 23 w 104"/>
                <a:gd name="T5" fmla="*/ 8 h 105"/>
                <a:gd name="T6" fmla="*/ 14 w 104"/>
                <a:gd name="T7" fmla="*/ 4 h 105"/>
                <a:gd name="T8" fmla="*/ 0 w 104"/>
                <a:gd name="T9" fmla="*/ 0 h 105"/>
                <a:gd name="T10" fmla="*/ 22 w 104"/>
                <a:gd name="T11" fmla="*/ 105 h 105"/>
                <a:gd name="T12" fmla="*/ 104 w 104"/>
                <a:gd name="T13" fmla="*/ 25 h 105"/>
                <a:gd name="T14" fmla="*/ 73 w 104"/>
                <a:gd name="T15" fmla="*/ 20 h 105"/>
                <a:gd name="T16" fmla="*/ 84 w 104"/>
                <a:gd name="T17" fmla="*/ 31 h 105"/>
                <a:gd name="T18" fmla="*/ 73 w 104"/>
                <a:gd name="T19" fmla="*/ 42 h 105"/>
                <a:gd name="T20" fmla="*/ 62 w 104"/>
                <a:gd name="T21" fmla="*/ 31 h 105"/>
                <a:gd name="T22" fmla="*/ 73 w 104"/>
                <a:gd name="T23" fmla="*/ 20 h 105"/>
                <a:gd name="T24" fmla="*/ 31 w 104"/>
                <a:gd name="T25" fmla="*/ 62 h 105"/>
                <a:gd name="T26" fmla="*/ 13 w 104"/>
                <a:gd name="T27" fmla="*/ 43 h 105"/>
                <a:gd name="T28" fmla="*/ 31 w 104"/>
                <a:gd name="T29" fmla="*/ 24 h 105"/>
                <a:gd name="T30" fmla="*/ 50 w 104"/>
                <a:gd name="T31" fmla="*/ 43 h 105"/>
                <a:gd name="T32" fmla="*/ 31 w 104"/>
                <a:gd name="T33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5">
                  <a:moveTo>
                    <a:pt x="104" y="25"/>
                  </a:moveTo>
                  <a:cubicBezTo>
                    <a:pt x="27" y="7"/>
                    <a:pt x="27" y="7"/>
                    <a:pt x="27" y="7"/>
                  </a:cubicBezTo>
                  <a:cubicBezTo>
                    <a:pt x="26" y="7"/>
                    <a:pt x="24" y="8"/>
                    <a:pt x="23" y="8"/>
                  </a:cubicBezTo>
                  <a:cubicBezTo>
                    <a:pt x="19" y="8"/>
                    <a:pt x="16" y="6"/>
                    <a:pt x="14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62" y="97"/>
                    <a:pt x="94" y="65"/>
                    <a:pt x="104" y="25"/>
                  </a:cubicBezTo>
                  <a:close/>
                  <a:moveTo>
                    <a:pt x="73" y="20"/>
                  </a:moveTo>
                  <a:cubicBezTo>
                    <a:pt x="79" y="20"/>
                    <a:pt x="84" y="25"/>
                    <a:pt x="84" y="31"/>
                  </a:cubicBezTo>
                  <a:cubicBezTo>
                    <a:pt x="84" y="37"/>
                    <a:pt x="79" y="42"/>
                    <a:pt x="73" y="42"/>
                  </a:cubicBezTo>
                  <a:cubicBezTo>
                    <a:pt x="67" y="42"/>
                    <a:pt x="62" y="37"/>
                    <a:pt x="62" y="31"/>
                  </a:cubicBezTo>
                  <a:cubicBezTo>
                    <a:pt x="62" y="25"/>
                    <a:pt x="67" y="20"/>
                    <a:pt x="73" y="20"/>
                  </a:cubicBezTo>
                  <a:close/>
                  <a:moveTo>
                    <a:pt x="31" y="62"/>
                  </a:moveTo>
                  <a:cubicBezTo>
                    <a:pt x="21" y="62"/>
                    <a:pt x="13" y="53"/>
                    <a:pt x="13" y="43"/>
                  </a:cubicBezTo>
                  <a:cubicBezTo>
                    <a:pt x="13" y="33"/>
                    <a:pt x="21" y="24"/>
                    <a:pt x="31" y="24"/>
                  </a:cubicBezTo>
                  <a:cubicBezTo>
                    <a:pt x="42" y="24"/>
                    <a:pt x="50" y="33"/>
                    <a:pt x="50" y="43"/>
                  </a:cubicBezTo>
                  <a:cubicBezTo>
                    <a:pt x="50" y="53"/>
                    <a:pt x="42" y="62"/>
                    <a:pt x="31" y="62"/>
                  </a:cubicBezTo>
                  <a:close/>
                </a:path>
              </a:pathLst>
            </a:custGeom>
            <a:solidFill>
              <a:srgbClr val="05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908107" y="859015"/>
            <a:ext cx="496934" cy="496934"/>
            <a:chOff x="3908107" y="859015"/>
            <a:chExt cx="496934" cy="496934"/>
          </a:xfrm>
        </p:grpSpPr>
        <p:sp>
          <p:nvSpPr>
            <p:cNvPr id="135" name="椭圆 134"/>
            <p:cNvSpPr/>
            <p:nvPr/>
          </p:nvSpPr>
          <p:spPr>
            <a:xfrm>
              <a:off x="3932874" y="883782"/>
              <a:ext cx="447400" cy="447400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3908107" y="859015"/>
              <a:ext cx="496934" cy="496934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>
                      <a:alpha val="0"/>
                    </a:srgbClr>
                  </a:gs>
                  <a:gs pos="34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4043223" y="999531"/>
              <a:ext cx="239398" cy="193160"/>
              <a:chOff x="1776409" y="3875098"/>
              <a:chExt cx="279399" cy="225437"/>
            </a:xfrm>
          </p:grpSpPr>
          <p:sp>
            <p:nvSpPr>
              <p:cNvPr id="142" name="Freeform 283"/>
              <p:cNvSpPr>
                <a:spLocks/>
              </p:cNvSpPr>
              <p:nvPr/>
            </p:nvSpPr>
            <p:spPr bwMode="auto">
              <a:xfrm>
                <a:off x="1776409" y="3875098"/>
                <a:ext cx="279399" cy="106364"/>
              </a:xfrm>
              <a:custGeom>
                <a:avLst/>
                <a:gdLst>
                  <a:gd name="T0" fmla="*/ 285 w 288"/>
                  <a:gd name="T1" fmla="*/ 44 h 111"/>
                  <a:gd name="T2" fmla="*/ 144 w 288"/>
                  <a:gd name="T3" fmla="*/ 0 h 111"/>
                  <a:gd name="T4" fmla="*/ 4 w 288"/>
                  <a:gd name="T5" fmla="*/ 44 h 111"/>
                  <a:gd name="T6" fmla="*/ 0 w 288"/>
                  <a:gd name="T7" fmla="*/ 54 h 111"/>
                  <a:gd name="T8" fmla="*/ 0 w 288"/>
                  <a:gd name="T9" fmla="*/ 106 h 111"/>
                  <a:gd name="T10" fmla="*/ 6 w 288"/>
                  <a:gd name="T11" fmla="*/ 110 h 111"/>
                  <a:gd name="T12" fmla="*/ 67 w 288"/>
                  <a:gd name="T13" fmla="*/ 95 h 111"/>
                  <a:gd name="T14" fmla="*/ 72 w 288"/>
                  <a:gd name="T15" fmla="*/ 87 h 111"/>
                  <a:gd name="T16" fmla="*/ 72 w 288"/>
                  <a:gd name="T17" fmla="*/ 65 h 111"/>
                  <a:gd name="T18" fmla="*/ 76 w 288"/>
                  <a:gd name="T19" fmla="*/ 55 h 111"/>
                  <a:gd name="T20" fmla="*/ 144 w 288"/>
                  <a:gd name="T21" fmla="*/ 40 h 111"/>
                  <a:gd name="T22" fmla="*/ 212 w 288"/>
                  <a:gd name="T23" fmla="*/ 55 h 111"/>
                  <a:gd name="T24" fmla="*/ 216 w 288"/>
                  <a:gd name="T25" fmla="*/ 65 h 111"/>
                  <a:gd name="T26" fmla="*/ 216 w 288"/>
                  <a:gd name="T27" fmla="*/ 84 h 111"/>
                  <a:gd name="T28" fmla="*/ 222 w 288"/>
                  <a:gd name="T29" fmla="*/ 92 h 111"/>
                  <a:gd name="T30" fmla="*/ 283 w 288"/>
                  <a:gd name="T31" fmla="*/ 110 h 111"/>
                  <a:gd name="T32" fmla="*/ 288 w 288"/>
                  <a:gd name="T33" fmla="*/ 106 h 111"/>
                  <a:gd name="T34" fmla="*/ 288 w 288"/>
                  <a:gd name="T35" fmla="*/ 54 h 111"/>
                  <a:gd name="T36" fmla="*/ 285 w 288"/>
                  <a:gd name="T3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8" h="111">
                    <a:moveTo>
                      <a:pt x="285" y="44"/>
                    </a:moveTo>
                    <a:cubicBezTo>
                      <a:pt x="285" y="44"/>
                      <a:pt x="252" y="0"/>
                      <a:pt x="144" y="0"/>
                    </a:cubicBezTo>
                    <a:cubicBezTo>
                      <a:pt x="37" y="0"/>
                      <a:pt x="4" y="44"/>
                      <a:pt x="4" y="44"/>
                    </a:cubicBezTo>
                    <a:cubicBezTo>
                      <a:pt x="2" y="46"/>
                      <a:pt x="0" y="51"/>
                      <a:pt x="0" y="5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0"/>
                      <a:pt x="3" y="111"/>
                      <a:pt x="6" y="110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70" y="94"/>
                      <a:pt x="72" y="90"/>
                      <a:pt x="72" y="87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2" y="61"/>
                      <a:pt x="74" y="57"/>
                      <a:pt x="76" y="55"/>
                    </a:cubicBezTo>
                    <a:cubicBezTo>
                      <a:pt x="76" y="55"/>
                      <a:pt x="91" y="40"/>
                      <a:pt x="144" y="40"/>
                    </a:cubicBezTo>
                    <a:cubicBezTo>
                      <a:pt x="198" y="40"/>
                      <a:pt x="212" y="55"/>
                      <a:pt x="212" y="55"/>
                    </a:cubicBezTo>
                    <a:cubicBezTo>
                      <a:pt x="215" y="57"/>
                      <a:pt x="216" y="61"/>
                      <a:pt x="216" y="65"/>
                    </a:cubicBezTo>
                    <a:cubicBezTo>
                      <a:pt x="216" y="84"/>
                      <a:pt x="216" y="84"/>
                      <a:pt x="216" y="84"/>
                    </a:cubicBezTo>
                    <a:cubicBezTo>
                      <a:pt x="216" y="87"/>
                      <a:pt x="219" y="90"/>
                      <a:pt x="222" y="92"/>
                    </a:cubicBezTo>
                    <a:cubicBezTo>
                      <a:pt x="283" y="110"/>
                      <a:pt x="283" y="110"/>
                      <a:pt x="283" y="110"/>
                    </a:cubicBezTo>
                    <a:cubicBezTo>
                      <a:pt x="286" y="111"/>
                      <a:pt x="288" y="110"/>
                      <a:pt x="288" y="10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1"/>
                      <a:pt x="287" y="46"/>
                      <a:pt x="285" y="44"/>
                    </a:cubicBezTo>
                    <a:close/>
                  </a:path>
                </a:pathLst>
              </a:custGeom>
              <a:solidFill>
                <a:srgbClr val="05DAE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84"/>
              <p:cNvSpPr>
                <a:spLocks noEditPoints="1"/>
              </p:cNvSpPr>
              <p:nvPr/>
            </p:nvSpPr>
            <p:spPr bwMode="auto">
              <a:xfrm>
                <a:off x="1790699" y="3932260"/>
                <a:ext cx="249237" cy="168275"/>
              </a:xfrm>
              <a:custGeom>
                <a:avLst/>
                <a:gdLst>
                  <a:gd name="T0" fmla="*/ 246 w 258"/>
                  <a:gd name="T1" fmla="*/ 99 h 174"/>
                  <a:gd name="T2" fmla="*/ 196 w 258"/>
                  <a:gd name="T3" fmla="*/ 52 h 174"/>
                  <a:gd name="T4" fmla="*/ 185 w 258"/>
                  <a:gd name="T5" fmla="*/ 46 h 174"/>
                  <a:gd name="T6" fmla="*/ 177 w 258"/>
                  <a:gd name="T7" fmla="*/ 12 h 174"/>
                  <a:gd name="T8" fmla="*/ 163 w 258"/>
                  <a:gd name="T9" fmla="*/ 0 h 174"/>
                  <a:gd name="T10" fmla="*/ 96 w 258"/>
                  <a:gd name="T11" fmla="*/ 0 h 174"/>
                  <a:gd name="T12" fmla="*/ 81 w 258"/>
                  <a:gd name="T13" fmla="*/ 12 h 174"/>
                  <a:gd name="T14" fmla="*/ 74 w 258"/>
                  <a:gd name="T15" fmla="*/ 46 h 174"/>
                  <a:gd name="T16" fmla="*/ 63 w 258"/>
                  <a:gd name="T17" fmla="*/ 52 h 174"/>
                  <a:gd name="T18" fmla="*/ 13 w 258"/>
                  <a:gd name="T19" fmla="*/ 99 h 174"/>
                  <a:gd name="T20" fmla="*/ 3 w 258"/>
                  <a:gd name="T21" fmla="*/ 119 h 174"/>
                  <a:gd name="T22" fmla="*/ 1 w 258"/>
                  <a:gd name="T23" fmla="*/ 162 h 174"/>
                  <a:gd name="T24" fmla="*/ 12 w 258"/>
                  <a:gd name="T25" fmla="*/ 174 h 174"/>
                  <a:gd name="T26" fmla="*/ 246 w 258"/>
                  <a:gd name="T27" fmla="*/ 174 h 174"/>
                  <a:gd name="T28" fmla="*/ 258 w 258"/>
                  <a:gd name="T29" fmla="*/ 162 h 174"/>
                  <a:gd name="T30" fmla="*/ 255 w 258"/>
                  <a:gd name="T31" fmla="*/ 119 h 174"/>
                  <a:gd name="T32" fmla="*/ 246 w 258"/>
                  <a:gd name="T33" fmla="*/ 99 h 174"/>
                  <a:gd name="T34" fmla="*/ 129 w 258"/>
                  <a:gd name="T35" fmla="*/ 154 h 174"/>
                  <a:gd name="T36" fmla="*/ 71 w 258"/>
                  <a:gd name="T37" fmla="*/ 96 h 174"/>
                  <a:gd name="T38" fmla="*/ 129 w 258"/>
                  <a:gd name="T39" fmla="*/ 38 h 174"/>
                  <a:gd name="T40" fmla="*/ 187 w 258"/>
                  <a:gd name="T41" fmla="*/ 96 h 174"/>
                  <a:gd name="T42" fmla="*/ 129 w 258"/>
                  <a:gd name="T43" fmla="*/ 15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8" h="174">
                    <a:moveTo>
                      <a:pt x="246" y="99"/>
                    </a:moveTo>
                    <a:cubicBezTo>
                      <a:pt x="196" y="52"/>
                      <a:pt x="196" y="52"/>
                      <a:pt x="196" y="52"/>
                    </a:cubicBezTo>
                    <a:cubicBezTo>
                      <a:pt x="193" y="49"/>
                      <a:pt x="189" y="47"/>
                      <a:pt x="185" y="46"/>
                    </a:cubicBezTo>
                    <a:cubicBezTo>
                      <a:pt x="177" y="12"/>
                      <a:pt x="177" y="12"/>
                      <a:pt x="177" y="12"/>
                    </a:cubicBezTo>
                    <a:cubicBezTo>
                      <a:pt x="176" y="6"/>
                      <a:pt x="169" y="0"/>
                      <a:pt x="163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9" y="0"/>
                      <a:pt x="83" y="6"/>
                      <a:pt x="81" y="12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0" y="47"/>
                      <a:pt x="65" y="49"/>
                      <a:pt x="63" y="52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8" y="104"/>
                      <a:pt x="4" y="113"/>
                      <a:pt x="3" y="119"/>
                    </a:cubicBezTo>
                    <a:cubicBezTo>
                      <a:pt x="1" y="162"/>
                      <a:pt x="1" y="162"/>
                      <a:pt x="1" y="162"/>
                    </a:cubicBezTo>
                    <a:cubicBezTo>
                      <a:pt x="0" y="168"/>
                      <a:pt x="5" y="174"/>
                      <a:pt x="12" y="174"/>
                    </a:cubicBezTo>
                    <a:cubicBezTo>
                      <a:pt x="246" y="174"/>
                      <a:pt x="246" y="174"/>
                      <a:pt x="246" y="174"/>
                    </a:cubicBezTo>
                    <a:cubicBezTo>
                      <a:pt x="253" y="174"/>
                      <a:pt x="258" y="168"/>
                      <a:pt x="258" y="162"/>
                    </a:cubicBezTo>
                    <a:cubicBezTo>
                      <a:pt x="255" y="119"/>
                      <a:pt x="255" y="119"/>
                      <a:pt x="255" y="119"/>
                    </a:cubicBezTo>
                    <a:cubicBezTo>
                      <a:pt x="255" y="113"/>
                      <a:pt x="250" y="104"/>
                      <a:pt x="246" y="99"/>
                    </a:cubicBezTo>
                    <a:close/>
                    <a:moveTo>
                      <a:pt x="129" y="154"/>
                    </a:moveTo>
                    <a:cubicBezTo>
                      <a:pt x="97" y="154"/>
                      <a:pt x="71" y="128"/>
                      <a:pt x="71" y="96"/>
                    </a:cubicBezTo>
                    <a:cubicBezTo>
                      <a:pt x="71" y="64"/>
                      <a:pt x="97" y="38"/>
                      <a:pt x="129" y="38"/>
                    </a:cubicBezTo>
                    <a:cubicBezTo>
                      <a:pt x="161" y="38"/>
                      <a:pt x="187" y="64"/>
                      <a:pt x="187" y="96"/>
                    </a:cubicBezTo>
                    <a:cubicBezTo>
                      <a:pt x="187" y="128"/>
                      <a:pt x="161" y="154"/>
                      <a:pt x="129" y="154"/>
                    </a:cubicBezTo>
                    <a:close/>
                  </a:path>
                </a:pathLst>
              </a:custGeom>
              <a:solidFill>
                <a:srgbClr val="D40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Oval 285"/>
              <p:cNvSpPr>
                <a:spLocks noChangeArrowheads="1"/>
              </p:cNvSpPr>
              <p:nvPr/>
            </p:nvSpPr>
            <p:spPr bwMode="auto">
              <a:xfrm>
                <a:off x="1879600" y="3986213"/>
                <a:ext cx="73025" cy="74613"/>
              </a:xfrm>
              <a:prstGeom prst="ellipse">
                <a:avLst/>
              </a:prstGeom>
              <a:solidFill>
                <a:srgbClr val="05DAE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46" name="文本框 145"/>
          <p:cNvSpPr txBox="1"/>
          <p:nvPr/>
        </p:nvSpPr>
        <p:spPr>
          <a:xfrm>
            <a:off x="5375219" y="4846325"/>
            <a:ext cx="148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「大鲍鱼」</a:t>
            </a:r>
          </a:p>
        </p:txBody>
      </p:sp>
      <p:sp>
        <p:nvSpPr>
          <p:cNvPr id="148" name="文本框 147"/>
          <p:cNvSpPr txBox="1"/>
          <p:nvPr/>
        </p:nvSpPr>
        <p:spPr>
          <a:xfrm>
            <a:off x="1368256" y="2518873"/>
            <a:ext cx="1674943" cy="33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rgbClr val="6DFEFB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标题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在此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1479602" y="2862767"/>
            <a:ext cx="1676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0" name="弧形 80"/>
          <p:cNvSpPr/>
          <p:nvPr/>
        </p:nvSpPr>
        <p:spPr>
          <a:xfrm rot="7778575" flipH="1">
            <a:off x="6666503" y="1838442"/>
            <a:ext cx="1780269" cy="1535544"/>
          </a:xfrm>
          <a:custGeom>
            <a:avLst/>
            <a:gdLst>
              <a:gd name="connsiteX0" fmla="*/ 1709289 w 3418578"/>
              <a:gd name="connsiteY0" fmla="*/ 0 h 3418578"/>
              <a:gd name="connsiteX1" fmla="*/ 3418578 w 3418578"/>
              <a:gd name="connsiteY1" fmla="*/ 1709289 h 3418578"/>
              <a:gd name="connsiteX2" fmla="*/ 1709289 w 3418578"/>
              <a:gd name="connsiteY2" fmla="*/ 1709289 h 3418578"/>
              <a:gd name="connsiteX3" fmla="*/ 1709289 w 3418578"/>
              <a:gd name="connsiteY3" fmla="*/ 0 h 3418578"/>
              <a:gd name="connsiteX0" fmla="*/ 1709289 w 3418578"/>
              <a:gd name="connsiteY0" fmla="*/ 0 h 3418578"/>
              <a:gd name="connsiteX1" fmla="*/ 3418578 w 3418578"/>
              <a:gd name="connsiteY1" fmla="*/ 1709289 h 3418578"/>
              <a:gd name="connsiteX0" fmla="*/ 508000 w 2217289"/>
              <a:gd name="connsiteY0" fmla="*/ 20320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508000 w 2217289"/>
              <a:gd name="connsiteY3" fmla="*/ 203200 h 1912489"/>
              <a:gd name="connsiteX0" fmla="*/ 0 w 2217289"/>
              <a:gd name="connsiteY0" fmla="*/ 0 h 1912489"/>
              <a:gd name="connsiteX1" fmla="*/ 2217289 w 2217289"/>
              <a:gd name="connsiteY1" fmla="*/ 191248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2217289 w 2217289"/>
              <a:gd name="connsiteY1" fmla="*/ 191248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2044569 w 2217289"/>
              <a:gd name="connsiteY1" fmla="*/ 191248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2003929 w 2217289"/>
              <a:gd name="connsiteY1" fmla="*/ 191248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1861689 w 2217289"/>
              <a:gd name="connsiteY1" fmla="*/ 1871849 h 1912489"/>
              <a:gd name="connsiteX0" fmla="*/ 81280 w 2217289"/>
              <a:gd name="connsiteY0" fmla="*/ 223520 h 1912489"/>
              <a:gd name="connsiteX1" fmla="*/ 2217289 w 2217289"/>
              <a:gd name="connsiteY1" fmla="*/ 1912489 h 1912489"/>
              <a:gd name="connsiteX2" fmla="*/ 508000 w 2217289"/>
              <a:gd name="connsiteY2" fmla="*/ 1912489 h 1912489"/>
              <a:gd name="connsiteX3" fmla="*/ 81280 w 2217289"/>
              <a:gd name="connsiteY3" fmla="*/ 223520 h 1912489"/>
              <a:gd name="connsiteX0" fmla="*/ 0 w 2217289"/>
              <a:gd name="connsiteY0" fmla="*/ 0 h 1912489"/>
              <a:gd name="connsiteX1" fmla="*/ 1861689 w 2217289"/>
              <a:gd name="connsiteY1" fmla="*/ 1871849 h 191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7289" h="1912489" stroke="0" extrusionOk="0">
                <a:moveTo>
                  <a:pt x="81280" y="223520"/>
                </a:moveTo>
                <a:cubicBezTo>
                  <a:pt x="1025294" y="223520"/>
                  <a:pt x="2217289" y="968475"/>
                  <a:pt x="2217289" y="1912489"/>
                </a:cubicBezTo>
                <a:lnTo>
                  <a:pt x="508000" y="1912489"/>
                </a:lnTo>
                <a:lnTo>
                  <a:pt x="81280" y="223520"/>
                </a:lnTo>
                <a:close/>
              </a:path>
              <a:path w="2217289" h="1912489" fill="none">
                <a:moveTo>
                  <a:pt x="0" y="0"/>
                </a:moveTo>
                <a:cubicBezTo>
                  <a:pt x="944014" y="0"/>
                  <a:pt x="1902329" y="897355"/>
                  <a:pt x="1861689" y="1871849"/>
                </a:cubicBezTo>
              </a:path>
            </a:pathLst>
          </a:cu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文本框 150"/>
          <p:cNvSpPr txBox="1"/>
          <p:nvPr/>
        </p:nvSpPr>
        <p:spPr>
          <a:xfrm>
            <a:off x="3956887" y="5231271"/>
            <a:ext cx="4365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9335397" y="854667"/>
            <a:ext cx="1500554" cy="1500554"/>
            <a:chOff x="9901436" y="656492"/>
            <a:chExt cx="1500554" cy="1500554"/>
          </a:xfrm>
        </p:grpSpPr>
        <p:sp>
          <p:nvSpPr>
            <p:cNvPr id="153" name="椭圆 152"/>
            <p:cNvSpPr/>
            <p:nvPr/>
          </p:nvSpPr>
          <p:spPr>
            <a:xfrm>
              <a:off x="9918044" y="675640"/>
              <a:ext cx="1460626" cy="1460626"/>
            </a:xfrm>
            <a:prstGeom prst="ellipse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4700"/>
                        </a14:imgEffect>
                        <a14:imgEffect>
                          <a14:brightnessContrast bright="-29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空心弧 153"/>
            <p:cNvSpPr/>
            <p:nvPr/>
          </p:nvSpPr>
          <p:spPr>
            <a:xfrm rot="10800000">
              <a:off x="9901436" y="656492"/>
              <a:ext cx="1500554" cy="1500554"/>
            </a:xfrm>
            <a:prstGeom prst="blockArc">
              <a:avLst>
                <a:gd name="adj1" fmla="val 21582056"/>
                <a:gd name="adj2" fmla="val 21581624"/>
                <a:gd name="adj3" fmla="val 2487"/>
              </a:avLst>
            </a:prstGeom>
            <a:solidFill>
              <a:srgbClr val="6DFEFB"/>
            </a:solidFill>
            <a:ln>
              <a:gradFill>
                <a:gsLst>
                  <a:gs pos="0">
                    <a:srgbClr val="05DAE3"/>
                  </a:gs>
                  <a:gs pos="100000">
                    <a:srgbClr val="05DAE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769304" y="1971982"/>
            <a:ext cx="248566" cy="248566"/>
            <a:chOff x="10769304" y="1971982"/>
            <a:chExt cx="248566" cy="248566"/>
          </a:xfrm>
        </p:grpSpPr>
        <p:sp>
          <p:nvSpPr>
            <p:cNvPr id="159" name="Freeform 617"/>
            <p:cNvSpPr>
              <a:spLocks/>
            </p:cNvSpPr>
            <p:nvPr/>
          </p:nvSpPr>
          <p:spPr bwMode="auto">
            <a:xfrm>
              <a:off x="10852559" y="2063719"/>
              <a:ext cx="79308" cy="39653"/>
            </a:xfrm>
            <a:custGeom>
              <a:avLst/>
              <a:gdLst>
                <a:gd name="T0" fmla="*/ 0 w 224"/>
                <a:gd name="T1" fmla="*/ 112 h 112"/>
                <a:gd name="T2" fmla="*/ 28 w 224"/>
                <a:gd name="T3" fmla="*/ 88 h 112"/>
                <a:gd name="T4" fmla="*/ 56 w 224"/>
                <a:gd name="T5" fmla="*/ 112 h 112"/>
                <a:gd name="T6" fmla="*/ 84 w 224"/>
                <a:gd name="T7" fmla="*/ 88 h 112"/>
                <a:gd name="T8" fmla="*/ 112 w 224"/>
                <a:gd name="T9" fmla="*/ 112 h 112"/>
                <a:gd name="T10" fmla="*/ 140 w 224"/>
                <a:gd name="T11" fmla="*/ 88 h 112"/>
                <a:gd name="T12" fmla="*/ 168 w 224"/>
                <a:gd name="T13" fmla="*/ 112 h 112"/>
                <a:gd name="T14" fmla="*/ 196 w 224"/>
                <a:gd name="T15" fmla="*/ 88 h 112"/>
                <a:gd name="T16" fmla="*/ 224 w 224"/>
                <a:gd name="T17" fmla="*/ 112 h 112"/>
                <a:gd name="T18" fmla="*/ 112 w 224"/>
                <a:gd name="T19" fmla="*/ 0 h 112"/>
                <a:gd name="T20" fmla="*/ 0 w 224"/>
                <a:gd name="T2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112">
                  <a:moveTo>
                    <a:pt x="0" y="112"/>
                  </a:moveTo>
                  <a:cubicBezTo>
                    <a:pt x="0" y="97"/>
                    <a:pt x="13" y="88"/>
                    <a:pt x="28" y="88"/>
                  </a:cubicBezTo>
                  <a:cubicBezTo>
                    <a:pt x="43" y="88"/>
                    <a:pt x="56" y="100"/>
                    <a:pt x="56" y="112"/>
                  </a:cubicBezTo>
                  <a:cubicBezTo>
                    <a:pt x="56" y="100"/>
                    <a:pt x="69" y="88"/>
                    <a:pt x="84" y="88"/>
                  </a:cubicBezTo>
                  <a:cubicBezTo>
                    <a:pt x="99" y="88"/>
                    <a:pt x="112" y="100"/>
                    <a:pt x="112" y="112"/>
                  </a:cubicBezTo>
                  <a:cubicBezTo>
                    <a:pt x="112" y="100"/>
                    <a:pt x="125" y="88"/>
                    <a:pt x="140" y="88"/>
                  </a:cubicBezTo>
                  <a:cubicBezTo>
                    <a:pt x="155" y="88"/>
                    <a:pt x="168" y="100"/>
                    <a:pt x="168" y="112"/>
                  </a:cubicBezTo>
                  <a:cubicBezTo>
                    <a:pt x="168" y="100"/>
                    <a:pt x="181" y="88"/>
                    <a:pt x="196" y="88"/>
                  </a:cubicBezTo>
                  <a:cubicBezTo>
                    <a:pt x="211" y="88"/>
                    <a:pt x="224" y="97"/>
                    <a:pt x="224" y="112"/>
                  </a:cubicBezTo>
                  <a:cubicBezTo>
                    <a:pt x="224" y="50"/>
                    <a:pt x="174" y="0"/>
                    <a:pt x="112" y="0"/>
                  </a:cubicBezTo>
                  <a:cubicBezTo>
                    <a:pt x="50" y="0"/>
                    <a:pt x="0" y="50"/>
                    <a:pt x="0" y="112"/>
                  </a:cubicBez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618"/>
            <p:cNvSpPr>
              <a:spLocks/>
            </p:cNvSpPr>
            <p:nvPr/>
          </p:nvSpPr>
          <p:spPr bwMode="auto">
            <a:xfrm>
              <a:off x="10892213" y="2103372"/>
              <a:ext cx="11223" cy="33967"/>
            </a:xfrm>
            <a:custGeom>
              <a:avLst/>
              <a:gdLst>
                <a:gd name="T0" fmla="*/ 32 w 32"/>
                <a:gd name="T1" fmla="*/ 80 h 96"/>
                <a:gd name="T2" fmla="*/ 16 w 32"/>
                <a:gd name="T3" fmla="*/ 96 h 96"/>
                <a:gd name="T4" fmla="*/ 0 w 32"/>
                <a:gd name="T5" fmla="*/ 80 h 96"/>
                <a:gd name="T6" fmla="*/ 0 w 32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96">
                  <a:moveTo>
                    <a:pt x="32" y="80"/>
                  </a:moveTo>
                  <a:cubicBezTo>
                    <a:pt x="32" y="89"/>
                    <a:pt x="25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10769304" y="1971982"/>
              <a:ext cx="248566" cy="248566"/>
            </a:xfrm>
            <a:prstGeom prst="ellipse">
              <a:avLst/>
            </a:prstGeom>
            <a:noFill/>
            <a:ln w="3175">
              <a:solidFill>
                <a:schemeClr val="bg1">
                  <a:alpha val="7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0451442" y="2302790"/>
            <a:ext cx="248566" cy="248566"/>
            <a:chOff x="10451442" y="2302790"/>
            <a:chExt cx="248566" cy="248566"/>
          </a:xfrm>
        </p:grpSpPr>
        <p:sp>
          <p:nvSpPr>
            <p:cNvPr id="156" name="椭圆 155"/>
            <p:cNvSpPr/>
            <p:nvPr/>
          </p:nvSpPr>
          <p:spPr>
            <a:xfrm>
              <a:off x="10451442" y="2302790"/>
              <a:ext cx="248566" cy="248566"/>
            </a:xfrm>
            <a:prstGeom prst="ellipse">
              <a:avLst/>
            </a:prstGeom>
            <a:noFill/>
            <a:ln w="3175">
              <a:solidFill>
                <a:schemeClr val="bg1">
                  <a:alpha val="7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2" name="组合 161"/>
            <p:cNvGrpSpPr/>
            <p:nvPr/>
          </p:nvGrpSpPr>
          <p:grpSpPr>
            <a:xfrm>
              <a:off x="10524881" y="2386705"/>
              <a:ext cx="101680" cy="80740"/>
              <a:chOff x="11018938" y="3043364"/>
              <a:chExt cx="254112" cy="201779"/>
            </a:xfrm>
          </p:grpSpPr>
          <p:sp>
            <p:nvSpPr>
              <p:cNvPr id="163" name="Freeform 600"/>
              <p:cNvSpPr>
                <a:spLocks/>
              </p:cNvSpPr>
              <p:nvPr/>
            </p:nvSpPr>
            <p:spPr bwMode="auto">
              <a:xfrm>
                <a:off x="11018938" y="3125862"/>
                <a:ext cx="67884" cy="46671"/>
              </a:xfrm>
              <a:custGeom>
                <a:avLst/>
                <a:gdLst>
                  <a:gd name="T0" fmla="*/ 0 w 144"/>
                  <a:gd name="T1" fmla="*/ 0 h 99"/>
                  <a:gd name="T2" fmla="*/ 66 w 144"/>
                  <a:gd name="T3" fmla="*/ 99 h 99"/>
                  <a:gd name="T4" fmla="*/ 144 w 144"/>
                  <a:gd name="T5" fmla="*/ 1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" h="99">
                    <a:moveTo>
                      <a:pt x="0" y="0"/>
                    </a:moveTo>
                    <a:lnTo>
                      <a:pt x="66" y="99"/>
                    </a:lnTo>
                    <a:lnTo>
                      <a:pt x="144" y="10"/>
                    </a:lnTo>
                  </a:path>
                </a:pathLst>
              </a:custGeom>
              <a:noFill/>
              <a:ln w="31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601"/>
              <p:cNvSpPr>
                <a:spLocks/>
              </p:cNvSpPr>
              <p:nvPr/>
            </p:nvSpPr>
            <p:spPr bwMode="auto">
              <a:xfrm>
                <a:off x="11205166" y="3128219"/>
                <a:ext cx="67884" cy="46671"/>
              </a:xfrm>
              <a:custGeom>
                <a:avLst/>
                <a:gdLst>
                  <a:gd name="T0" fmla="*/ 144 w 144"/>
                  <a:gd name="T1" fmla="*/ 99 h 99"/>
                  <a:gd name="T2" fmla="*/ 78 w 144"/>
                  <a:gd name="T3" fmla="*/ 0 h 99"/>
                  <a:gd name="T4" fmla="*/ 0 w 144"/>
                  <a:gd name="T5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" h="99">
                    <a:moveTo>
                      <a:pt x="144" y="99"/>
                    </a:moveTo>
                    <a:lnTo>
                      <a:pt x="78" y="0"/>
                    </a:lnTo>
                    <a:lnTo>
                      <a:pt x="0" y="92"/>
                    </a:lnTo>
                  </a:path>
                </a:pathLst>
              </a:custGeom>
              <a:noFill/>
              <a:ln w="31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602"/>
              <p:cNvSpPr>
                <a:spLocks/>
              </p:cNvSpPr>
              <p:nvPr/>
            </p:nvSpPr>
            <p:spPr bwMode="auto">
              <a:xfrm>
                <a:off x="11079290" y="3128229"/>
                <a:ext cx="171598" cy="116914"/>
              </a:xfrm>
              <a:custGeom>
                <a:avLst/>
                <a:gdLst>
                  <a:gd name="T0" fmla="*/ 146 w 154"/>
                  <a:gd name="T1" fmla="*/ 0 h 105"/>
                  <a:gd name="T2" fmla="*/ 80 w 154"/>
                  <a:gd name="T3" fmla="*/ 98 h 105"/>
                  <a:gd name="T4" fmla="*/ 0 w 154"/>
                  <a:gd name="T5" fmla="*/ 7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4" h="105">
                    <a:moveTo>
                      <a:pt x="146" y="0"/>
                    </a:moveTo>
                    <a:cubicBezTo>
                      <a:pt x="154" y="45"/>
                      <a:pt x="122" y="88"/>
                      <a:pt x="80" y="98"/>
                    </a:cubicBezTo>
                    <a:cubicBezTo>
                      <a:pt x="50" y="105"/>
                      <a:pt x="20" y="96"/>
                      <a:pt x="0" y="76"/>
                    </a:cubicBezTo>
                  </a:path>
                </a:pathLst>
              </a:custGeom>
              <a:noFill/>
              <a:ln w="31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603"/>
              <p:cNvSpPr>
                <a:spLocks/>
              </p:cNvSpPr>
              <p:nvPr/>
            </p:nvSpPr>
            <p:spPr bwMode="auto">
              <a:xfrm>
                <a:off x="11035930" y="3043364"/>
                <a:ext cx="181497" cy="129170"/>
              </a:xfrm>
              <a:custGeom>
                <a:avLst/>
                <a:gdLst>
                  <a:gd name="T0" fmla="*/ 13 w 163"/>
                  <a:gd name="T1" fmla="*/ 116 h 116"/>
                  <a:gd name="T2" fmla="*/ 79 w 163"/>
                  <a:gd name="T3" fmla="*/ 8 h 116"/>
                  <a:gd name="T4" fmla="*/ 163 w 163"/>
                  <a:gd name="T5" fmla="*/ 3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116">
                    <a:moveTo>
                      <a:pt x="13" y="116"/>
                    </a:moveTo>
                    <a:cubicBezTo>
                      <a:pt x="0" y="67"/>
                      <a:pt x="33" y="18"/>
                      <a:pt x="79" y="8"/>
                    </a:cubicBezTo>
                    <a:cubicBezTo>
                      <a:pt x="111" y="0"/>
                      <a:pt x="143" y="11"/>
                      <a:pt x="163" y="34"/>
                    </a:cubicBezTo>
                  </a:path>
                </a:pathLst>
              </a:custGeom>
              <a:noFill/>
              <a:ln w="31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9938394" y="2427073"/>
            <a:ext cx="248566" cy="248566"/>
            <a:chOff x="9938394" y="2427073"/>
            <a:chExt cx="248566" cy="248566"/>
          </a:xfrm>
        </p:grpSpPr>
        <p:sp>
          <p:nvSpPr>
            <p:cNvPr id="155" name="椭圆 154"/>
            <p:cNvSpPr/>
            <p:nvPr/>
          </p:nvSpPr>
          <p:spPr>
            <a:xfrm>
              <a:off x="9938394" y="2427073"/>
              <a:ext cx="248566" cy="248566"/>
            </a:xfrm>
            <a:prstGeom prst="ellipse">
              <a:avLst/>
            </a:prstGeom>
            <a:noFill/>
            <a:ln w="3175">
              <a:solidFill>
                <a:schemeClr val="bg1">
                  <a:alpha val="7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Freeform 620"/>
            <p:cNvSpPr>
              <a:spLocks/>
            </p:cNvSpPr>
            <p:nvPr/>
          </p:nvSpPr>
          <p:spPr bwMode="auto">
            <a:xfrm>
              <a:off x="10018972" y="2527269"/>
              <a:ext cx="87416" cy="63328"/>
            </a:xfrm>
            <a:custGeom>
              <a:avLst/>
              <a:gdLst>
                <a:gd name="T0" fmla="*/ 232 w 232"/>
                <a:gd name="T1" fmla="*/ 160 h 168"/>
                <a:gd name="T2" fmla="*/ 224 w 232"/>
                <a:gd name="T3" fmla="*/ 168 h 168"/>
                <a:gd name="T4" fmla="*/ 8 w 232"/>
                <a:gd name="T5" fmla="*/ 168 h 168"/>
                <a:gd name="T6" fmla="*/ 0 w 232"/>
                <a:gd name="T7" fmla="*/ 160 h 168"/>
                <a:gd name="T8" fmla="*/ 0 w 232"/>
                <a:gd name="T9" fmla="*/ 8 h 168"/>
                <a:gd name="T10" fmla="*/ 8 w 232"/>
                <a:gd name="T11" fmla="*/ 0 h 168"/>
                <a:gd name="T12" fmla="*/ 224 w 232"/>
                <a:gd name="T13" fmla="*/ 0 h 168"/>
                <a:gd name="T14" fmla="*/ 232 w 232"/>
                <a:gd name="T15" fmla="*/ 8 h 168"/>
                <a:gd name="T16" fmla="*/ 232 w 232"/>
                <a:gd name="T17" fmla="*/ 1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68">
                  <a:moveTo>
                    <a:pt x="232" y="160"/>
                  </a:moveTo>
                  <a:cubicBezTo>
                    <a:pt x="232" y="164"/>
                    <a:pt x="228" y="168"/>
                    <a:pt x="224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160"/>
                  </a:ln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621"/>
            <p:cNvSpPr>
              <a:spLocks/>
            </p:cNvSpPr>
            <p:nvPr/>
          </p:nvSpPr>
          <p:spPr bwMode="auto">
            <a:xfrm>
              <a:off x="10049121" y="2512115"/>
              <a:ext cx="27118" cy="15154"/>
            </a:xfrm>
            <a:custGeom>
              <a:avLst/>
              <a:gdLst>
                <a:gd name="T0" fmla="*/ 0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68 w 72"/>
                <a:gd name="T7" fmla="*/ 0 h 40"/>
                <a:gd name="T8" fmla="*/ 72 w 72"/>
                <a:gd name="T9" fmla="*/ 4 h 40"/>
                <a:gd name="T10" fmla="*/ 72 w 72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0">
                  <a:moveTo>
                    <a:pt x="0" y="4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40"/>
                    <a:pt x="72" y="40"/>
                    <a:pt x="72" y="40"/>
                  </a:cubicBezTo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Line 622"/>
            <p:cNvSpPr>
              <a:spLocks noChangeShapeType="1"/>
            </p:cNvSpPr>
            <p:nvPr/>
          </p:nvSpPr>
          <p:spPr bwMode="auto">
            <a:xfrm>
              <a:off x="10049121" y="2518177"/>
              <a:ext cx="27118" cy="0"/>
            </a:xfrm>
            <a:prstGeom prst="line">
              <a:avLst/>
            </a:prstGeom>
            <a:noFill/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Line 623"/>
            <p:cNvSpPr>
              <a:spLocks noChangeShapeType="1"/>
            </p:cNvSpPr>
            <p:nvPr/>
          </p:nvSpPr>
          <p:spPr bwMode="auto">
            <a:xfrm>
              <a:off x="10029513" y="2545294"/>
              <a:ext cx="64924" cy="0"/>
            </a:xfrm>
            <a:prstGeom prst="line">
              <a:avLst/>
            </a:prstGeom>
            <a:noFill/>
            <a:ln w="31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Line 624"/>
            <p:cNvSpPr>
              <a:spLocks noChangeShapeType="1"/>
            </p:cNvSpPr>
            <p:nvPr/>
          </p:nvSpPr>
          <p:spPr bwMode="auto">
            <a:xfrm>
              <a:off x="10029506" y="2560448"/>
              <a:ext cx="64924" cy="0"/>
            </a:xfrm>
            <a:prstGeom prst="line">
              <a:avLst/>
            </a:prstGeom>
            <a:noFill/>
            <a:ln w="31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88" name="直接连接符 187"/>
          <p:cNvCxnSpPr/>
          <p:nvPr/>
        </p:nvCxnSpPr>
        <p:spPr>
          <a:xfrm flipH="1" flipV="1">
            <a:off x="7666998" y="3710629"/>
            <a:ext cx="1259611" cy="644278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9123345" y="4252833"/>
            <a:ext cx="496934" cy="496934"/>
            <a:chOff x="9123345" y="4252833"/>
            <a:chExt cx="496934" cy="496934"/>
          </a:xfrm>
        </p:grpSpPr>
        <p:sp>
          <p:nvSpPr>
            <p:cNvPr id="192" name="椭圆 191"/>
            <p:cNvSpPr/>
            <p:nvPr/>
          </p:nvSpPr>
          <p:spPr>
            <a:xfrm>
              <a:off x="9148112" y="4277600"/>
              <a:ext cx="447400" cy="447400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9123345" y="4252833"/>
              <a:ext cx="496934" cy="496934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>
                      <a:alpha val="0"/>
                    </a:srgbClr>
                  </a:gs>
                  <a:gs pos="34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9303711" y="4363696"/>
              <a:ext cx="188912" cy="277813"/>
              <a:chOff x="4052888" y="4405313"/>
              <a:chExt cx="188912" cy="277813"/>
            </a:xfrm>
          </p:grpSpPr>
          <p:sp>
            <p:nvSpPr>
              <p:cNvPr id="202" name="Freeform 115"/>
              <p:cNvSpPr>
                <a:spLocks/>
              </p:cNvSpPr>
              <p:nvPr/>
            </p:nvSpPr>
            <p:spPr bwMode="auto">
              <a:xfrm>
                <a:off x="4052888" y="4405313"/>
                <a:ext cx="106363" cy="277813"/>
              </a:xfrm>
              <a:custGeom>
                <a:avLst/>
                <a:gdLst>
                  <a:gd name="T0" fmla="*/ 82 w 111"/>
                  <a:gd name="T1" fmla="*/ 184 h 288"/>
                  <a:gd name="T2" fmla="*/ 79 w 111"/>
                  <a:gd name="T3" fmla="*/ 182 h 288"/>
                  <a:gd name="T4" fmla="*/ 79 w 111"/>
                  <a:gd name="T5" fmla="*/ 24 h 288"/>
                  <a:gd name="T6" fmla="*/ 55 w 111"/>
                  <a:gd name="T7" fmla="*/ 0 h 288"/>
                  <a:gd name="T8" fmla="*/ 31 w 111"/>
                  <a:gd name="T9" fmla="*/ 24 h 288"/>
                  <a:gd name="T10" fmla="*/ 31 w 111"/>
                  <a:gd name="T11" fmla="*/ 182 h 288"/>
                  <a:gd name="T12" fmla="*/ 28 w 111"/>
                  <a:gd name="T13" fmla="*/ 184 h 288"/>
                  <a:gd name="T14" fmla="*/ 0 w 111"/>
                  <a:gd name="T15" fmla="*/ 232 h 288"/>
                  <a:gd name="T16" fmla="*/ 55 w 111"/>
                  <a:gd name="T17" fmla="*/ 288 h 288"/>
                  <a:gd name="T18" fmla="*/ 110 w 111"/>
                  <a:gd name="T19" fmla="*/ 232 h 288"/>
                  <a:gd name="T20" fmla="*/ 82 w 111"/>
                  <a:gd name="T21" fmla="*/ 18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288">
                    <a:moveTo>
                      <a:pt x="82" y="184"/>
                    </a:moveTo>
                    <a:cubicBezTo>
                      <a:pt x="79" y="182"/>
                      <a:pt x="79" y="182"/>
                      <a:pt x="79" y="182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11"/>
                      <a:pt x="68" y="0"/>
                      <a:pt x="55" y="0"/>
                    </a:cubicBezTo>
                    <a:cubicBezTo>
                      <a:pt x="42" y="0"/>
                      <a:pt x="31" y="11"/>
                      <a:pt x="31" y="24"/>
                    </a:cubicBezTo>
                    <a:cubicBezTo>
                      <a:pt x="31" y="182"/>
                      <a:pt x="31" y="182"/>
                      <a:pt x="31" y="182"/>
                    </a:cubicBezTo>
                    <a:cubicBezTo>
                      <a:pt x="28" y="184"/>
                      <a:pt x="28" y="184"/>
                      <a:pt x="28" y="184"/>
                    </a:cubicBezTo>
                    <a:cubicBezTo>
                      <a:pt x="11" y="193"/>
                      <a:pt x="0" y="211"/>
                      <a:pt x="0" y="232"/>
                    </a:cubicBezTo>
                    <a:cubicBezTo>
                      <a:pt x="0" y="263"/>
                      <a:pt x="25" y="287"/>
                      <a:pt x="55" y="288"/>
                    </a:cubicBezTo>
                    <a:cubicBezTo>
                      <a:pt x="86" y="287"/>
                      <a:pt x="110" y="263"/>
                      <a:pt x="110" y="232"/>
                    </a:cubicBezTo>
                    <a:cubicBezTo>
                      <a:pt x="111" y="211"/>
                      <a:pt x="99" y="193"/>
                      <a:pt x="82" y="184"/>
                    </a:cubicBezTo>
                    <a:close/>
                  </a:path>
                </a:pathLst>
              </a:custGeom>
              <a:solidFill>
                <a:srgbClr val="D40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16"/>
              <p:cNvSpPr>
                <a:spLocks/>
              </p:cNvSpPr>
              <p:nvPr/>
            </p:nvSpPr>
            <p:spPr bwMode="auto">
              <a:xfrm>
                <a:off x="4165600" y="4432301"/>
                <a:ext cx="76200" cy="15875"/>
              </a:xfrm>
              <a:custGeom>
                <a:avLst/>
                <a:gdLst>
                  <a:gd name="T0" fmla="*/ 8 w 79"/>
                  <a:gd name="T1" fmla="*/ 16 h 16"/>
                  <a:gd name="T2" fmla="*/ 71 w 79"/>
                  <a:gd name="T3" fmla="*/ 16 h 16"/>
                  <a:gd name="T4" fmla="*/ 79 w 79"/>
                  <a:gd name="T5" fmla="*/ 8 h 16"/>
                  <a:gd name="T6" fmla="*/ 71 w 79"/>
                  <a:gd name="T7" fmla="*/ 0 h 16"/>
                  <a:gd name="T8" fmla="*/ 8 w 79"/>
                  <a:gd name="T9" fmla="*/ 0 h 16"/>
                  <a:gd name="T10" fmla="*/ 0 w 79"/>
                  <a:gd name="T11" fmla="*/ 8 h 16"/>
                  <a:gd name="T12" fmla="*/ 8 w 79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16">
                    <a:moveTo>
                      <a:pt x="8" y="16"/>
                    </a:move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9" y="12"/>
                      <a:pt x="79" y="8"/>
                    </a:cubicBezTo>
                    <a:cubicBezTo>
                      <a:pt x="79" y="3"/>
                      <a:pt x="76" y="0"/>
                      <a:pt x="7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lose/>
                  </a:path>
                </a:pathLst>
              </a:custGeom>
              <a:solidFill>
                <a:srgbClr val="05D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17"/>
              <p:cNvSpPr>
                <a:spLocks/>
              </p:cNvSpPr>
              <p:nvPr/>
            </p:nvSpPr>
            <p:spPr bwMode="auto">
              <a:xfrm>
                <a:off x="4165600" y="4475163"/>
                <a:ext cx="76200" cy="14288"/>
              </a:xfrm>
              <a:custGeom>
                <a:avLst/>
                <a:gdLst>
                  <a:gd name="T0" fmla="*/ 71 w 79"/>
                  <a:gd name="T1" fmla="*/ 0 h 16"/>
                  <a:gd name="T2" fmla="*/ 8 w 79"/>
                  <a:gd name="T3" fmla="*/ 0 h 16"/>
                  <a:gd name="T4" fmla="*/ 0 w 79"/>
                  <a:gd name="T5" fmla="*/ 8 h 16"/>
                  <a:gd name="T6" fmla="*/ 8 w 79"/>
                  <a:gd name="T7" fmla="*/ 16 h 16"/>
                  <a:gd name="T8" fmla="*/ 71 w 79"/>
                  <a:gd name="T9" fmla="*/ 16 h 16"/>
                  <a:gd name="T10" fmla="*/ 79 w 79"/>
                  <a:gd name="T11" fmla="*/ 8 h 16"/>
                  <a:gd name="T12" fmla="*/ 71 w 79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16">
                    <a:moveTo>
                      <a:pt x="7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9" y="12"/>
                      <a:pt x="79" y="8"/>
                    </a:cubicBezTo>
                    <a:cubicBezTo>
                      <a:pt x="79" y="3"/>
                      <a:pt x="76" y="0"/>
                      <a:pt x="71" y="0"/>
                    </a:cubicBezTo>
                    <a:close/>
                  </a:path>
                </a:pathLst>
              </a:custGeom>
              <a:solidFill>
                <a:srgbClr val="05D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18"/>
              <p:cNvSpPr>
                <a:spLocks/>
              </p:cNvSpPr>
              <p:nvPr/>
            </p:nvSpPr>
            <p:spPr bwMode="auto">
              <a:xfrm>
                <a:off x="4165600" y="4518026"/>
                <a:ext cx="76200" cy="14288"/>
              </a:xfrm>
              <a:custGeom>
                <a:avLst/>
                <a:gdLst>
                  <a:gd name="T0" fmla="*/ 71 w 79"/>
                  <a:gd name="T1" fmla="*/ 0 h 16"/>
                  <a:gd name="T2" fmla="*/ 8 w 79"/>
                  <a:gd name="T3" fmla="*/ 0 h 16"/>
                  <a:gd name="T4" fmla="*/ 0 w 79"/>
                  <a:gd name="T5" fmla="*/ 8 h 16"/>
                  <a:gd name="T6" fmla="*/ 8 w 79"/>
                  <a:gd name="T7" fmla="*/ 16 h 16"/>
                  <a:gd name="T8" fmla="*/ 71 w 79"/>
                  <a:gd name="T9" fmla="*/ 16 h 16"/>
                  <a:gd name="T10" fmla="*/ 79 w 79"/>
                  <a:gd name="T11" fmla="*/ 8 h 16"/>
                  <a:gd name="T12" fmla="*/ 71 w 79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16">
                    <a:moveTo>
                      <a:pt x="7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4" y="16"/>
                      <a:pt x="8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9" y="13"/>
                      <a:pt x="79" y="8"/>
                    </a:cubicBezTo>
                    <a:cubicBezTo>
                      <a:pt x="79" y="4"/>
                      <a:pt x="76" y="0"/>
                      <a:pt x="71" y="0"/>
                    </a:cubicBezTo>
                    <a:close/>
                  </a:path>
                </a:pathLst>
              </a:custGeom>
              <a:solidFill>
                <a:srgbClr val="05D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19"/>
              <p:cNvSpPr>
                <a:spLocks/>
              </p:cNvSpPr>
              <p:nvPr/>
            </p:nvSpPr>
            <p:spPr bwMode="auto">
              <a:xfrm>
                <a:off x="4165600" y="4559301"/>
                <a:ext cx="76200" cy="15875"/>
              </a:xfrm>
              <a:custGeom>
                <a:avLst/>
                <a:gdLst>
                  <a:gd name="T0" fmla="*/ 71 w 79"/>
                  <a:gd name="T1" fmla="*/ 0 h 16"/>
                  <a:gd name="T2" fmla="*/ 8 w 79"/>
                  <a:gd name="T3" fmla="*/ 0 h 16"/>
                  <a:gd name="T4" fmla="*/ 0 w 79"/>
                  <a:gd name="T5" fmla="*/ 8 h 16"/>
                  <a:gd name="T6" fmla="*/ 8 w 79"/>
                  <a:gd name="T7" fmla="*/ 16 h 16"/>
                  <a:gd name="T8" fmla="*/ 71 w 79"/>
                  <a:gd name="T9" fmla="*/ 16 h 16"/>
                  <a:gd name="T10" fmla="*/ 79 w 79"/>
                  <a:gd name="T11" fmla="*/ 8 h 16"/>
                  <a:gd name="T12" fmla="*/ 71 w 79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16">
                    <a:moveTo>
                      <a:pt x="7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9" y="12"/>
                      <a:pt x="79" y="8"/>
                    </a:cubicBezTo>
                    <a:cubicBezTo>
                      <a:pt x="79" y="3"/>
                      <a:pt x="76" y="0"/>
                      <a:pt x="71" y="0"/>
                    </a:cubicBezTo>
                    <a:close/>
                  </a:path>
                </a:pathLst>
              </a:custGeom>
              <a:solidFill>
                <a:srgbClr val="05D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207" name="直接连接符 206"/>
          <p:cNvCxnSpPr/>
          <p:nvPr/>
        </p:nvCxnSpPr>
        <p:spPr>
          <a:xfrm flipH="1">
            <a:off x="7926956" y="3122042"/>
            <a:ext cx="642401" cy="1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文本框 208"/>
          <p:cNvSpPr txBox="1"/>
          <p:nvPr/>
        </p:nvSpPr>
        <p:spPr>
          <a:xfrm>
            <a:off x="9519034" y="4285842"/>
            <a:ext cx="1674943" cy="33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rgbClr val="6DFEFB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标题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在此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210" name="文本框 209"/>
          <p:cNvSpPr txBox="1"/>
          <p:nvPr/>
        </p:nvSpPr>
        <p:spPr>
          <a:xfrm>
            <a:off x="9637969" y="4557039"/>
            <a:ext cx="1999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8607040" y="2894279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SECREATS</a:t>
            </a:r>
          </a:p>
        </p:txBody>
      </p:sp>
      <p:sp>
        <p:nvSpPr>
          <p:cNvPr id="221" name="文本框 220"/>
          <p:cNvSpPr txBox="1"/>
          <p:nvPr/>
        </p:nvSpPr>
        <p:spPr>
          <a:xfrm>
            <a:off x="8624783" y="3261276"/>
            <a:ext cx="301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637943" y="1634810"/>
            <a:ext cx="167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200" spc="200" dirty="0">
                <a:ln w="3175">
                  <a:noFill/>
                </a:ln>
                <a:solidFill>
                  <a:srgbClr val="6DFEFB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标题</a:t>
            </a:r>
            <a:r>
              <a:rPr lang="zh-CN" altLang="en-US" sz="1200" spc="200" dirty="0">
                <a:ln w="3175">
                  <a:noFill/>
                </a:ln>
                <a:solidFill>
                  <a:schemeClr val="bg1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在此</a:t>
            </a:r>
            <a:r>
              <a:rPr lang="zh-CN" altLang="en-US" sz="1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228" name="矩形 227"/>
          <p:cNvSpPr/>
          <p:nvPr/>
        </p:nvSpPr>
        <p:spPr>
          <a:xfrm>
            <a:off x="1691743" y="1846474"/>
            <a:ext cx="14977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>
                <a:solidFill>
                  <a:prstClr val="white">
                    <a:lumMod val="7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endParaRPr lang="zh-CN" altLang="en-US" sz="1200" dirty="0"/>
          </a:p>
        </p:txBody>
      </p:sp>
      <p:sp>
        <p:nvSpPr>
          <p:cNvPr id="229" name="文本框 228"/>
          <p:cNvSpPr txBox="1"/>
          <p:nvPr/>
        </p:nvSpPr>
        <p:spPr>
          <a:xfrm>
            <a:off x="2325441" y="942630"/>
            <a:ext cx="1875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5DAE3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TITLE HERE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5DAE3"/>
              </a:solidFill>
              <a:effectLst/>
              <a:uLnTx/>
              <a:uFillTx/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9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"/>
                            </p:stCondLst>
                            <p:childTnLst>
                              <p:par>
                                <p:cTn id="9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8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30"/>
                            </p:stCondLst>
                            <p:childTnLst>
                              <p:par>
                                <p:cTn id="1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30"/>
                            </p:stCondLst>
                            <p:childTnLst>
                              <p:par>
                                <p:cTn id="1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50"/>
                            </p:stCondLst>
                            <p:childTnLst>
                              <p:par>
                                <p:cTn id="1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20"/>
                            </p:stCondLst>
                            <p:childTnLst>
                              <p:par>
                                <p:cTn id="1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1" grpId="0" animBg="1"/>
      <p:bldP spid="146" grpId="0"/>
      <p:bldP spid="148" grpId="0"/>
      <p:bldP spid="149" grpId="0"/>
      <p:bldP spid="150" grpId="0" animBg="1"/>
      <p:bldP spid="151" grpId="0"/>
      <p:bldP spid="209" grpId="0"/>
      <p:bldP spid="210" grpId="0"/>
      <p:bldP spid="216" grpId="0"/>
      <p:bldP spid="221" grpId="0"/>
      <p:bldP spid="227" grpId="0"/>
      <p:bldP spid="228" grpId="0"/>
      <p:bldP spid="2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946183590"/>
              </p:ext>
            </p:extLst>
          </p:nvPr>
        </p:nvGraphicFramePr>
        <p:xfrm>
          <a:off x="3108381" y="1303268"/>
          <a:ext cx="7493341" cy="2847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251801" y="194356"/>
            <a:ext cx="2049965" cy="756696"/>
            <a:chOff x="251801" y="194356"/>
            <a:chExt cx="2049965" cy="756696"/>
          </a:xfrm>
        </p:grpSpPr>
        <p:sp>
          <p:nvSpPr>
            <p:cNvPr id="5" name="文本框 4"/>
            <p:cNvSpPr txBox="1"/>
            <p:nvPr/>
          </p:nvSpPr>
          <p:spPr>
            <a:xfrm>
              <a:off x="278714" y="194356"/>
              <a:ext cx="202305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内页</a:t>
              </a:r>
              <a:r>
                <a:rPr lang="en-US" altLang="zh-CN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-05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78714" y="638146"/>
              <a:ext cx="1050214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PAGE 05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3074120" y="4295610"/>
            <a:ext cx="269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「标题在这」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06802" y="4727687"/>
            <a:ext cx="7394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. Cum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sociis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natoque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penatibus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et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magnis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dis parturient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montes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nascetur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ridiculus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mus. 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461753" y="1678022"/>
            <a:ext cx="816160" cy="816160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613957" y="2424332"/>
            <a:ext cx="816160" cy="816160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042850" y="1766003"/>
            <a:ext cx="458872" cy="457116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46773" y="5955695"/>
            <a:ext cx="1151139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亓眣劼軡弮曭塙鉔价汋屌邡宓芠刞廋兀宓幘痾。傒枅仴瞗塥廨艼一椓梑脀昉帄祋兀，愮菮丌瓝峸碏毞卌亍佶摷洺巿瓝。亓眣劼軡弮曭塙鉔价汋屌邡宓芠刞。傒枅仴瞗塥廨艼一椓脀昉帄祋兀，愮菮丌瓝峸碏毞卌亍佶摷洺巿瓝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12462" y="5631299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rgbClr val="6DFEFB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标题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在此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0838147" y="807720"/>
            <a:ext cx="617732" cy="4723778"/>
            <a:chOff x="10111281" y="222311"/>
            <a:chExt cx="770840" cy="5894596"/>
          </a:xfrm>
        </p:grpSpPr>
        <p:sp>
          <p:nvSpPr>
            <p:cNvPr id="41" name="椭圆 40"/>
            <p:cNvSpPr/>
            <p:nvPr/>
          </p:nvSpPr>
          <p:spPr>
            <a:xfrm>
              <a:off x="10150929" y="1454829"/>
              <a:ext cx="393540" cy="393540"/>
            </a:xfrm>
            <a:prstGeom prst="ellipse">
              <a:avLst/>
            </a:prstGeom>
            <a:gradFill>
              <a:gsLst>
                <a:gs pos="20000">
                  <a:srgbClr val="050537"/>
                </a:gs>
                <a:gs pos="58000">
                  <a:srgbClr val="180F3A"/>
                </a:gs>
                <a:gs pos="84000">
                  <a:srgbClr val="4A113C"/>
                </a:gs>
              </a:gsLst>
              <a:lin ang="5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0488581" y="2186419"/>
              <a:ext cx="393540" cy="39354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05DAE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0589157" y="1718276"/>
              <a:ext cx="171342" cy="17134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111281" y="2408617"/>
              <a:ext cx="171342" cy="17134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918217">
              <a:off x="10149227" y="2897418"/>
              <a:ext cx="631142" cy="631142"/>
            </a:xfrm>
            <a:prstGeom prst="ellipse">
              <a:avLst/>
            </a:prstGeom>
            <a:noFill/>
            <a:ln>
              <a:gradFill>
                <a:gsLst>
                  <a:gs pos="59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657840" y="4200914"/>
              <a:ext cx="0" cy="1915993"/>
            </a:xfrm>
            <a:prstGeom prst="line">
              <a:avLst/>
            </a:prstGeom>
            <a:ln w="3175">
              <a:gradFill>
                <a:gsLst>
                  <a:gs pos="56416">
                    <a:srgbClr val="FFFFFF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2000">
                    <a:schemeClr val="bg1">
                      <a:alpha val="70000"/>
                    </a:schemeClr>
                  </a:gs>
                  <a:gs pos="81000">
                    <a:schemeClr val="bg1">
                      <a:alpha val="6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0419096" y="969756"/>
              <a:ext cx="0" cy="445718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0000">
                    <a:schemeClr val="bg1"/>
                  </a:gs>
                  <a:gs pos="72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10565542" y="2264266"/>
              <a:ext cx="239618" cy="237846"/>
              <a:chOff x="10597521" y="2296008"/>
              <a:chExt cx="175660" cy="174362"/>
            </a:xfrm>
          </p:grpSpPr>
          <p:sp>
            <p:nvSpPr>
              <p:cNvPr id="50" name="Freeform 378"/>
              <p:cNvSpPr>
                <a:spLocks noEditPoints="1"/>
              </p:cNvSpPr>
              <p:nvPr/>
            </p:nvSpPr>
            <p:spPr bwMode="auto">
              <a:xfrm>
                <a:off x="10732972" y="2363085"/>
                <a:ext cx="40209" cy="40209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72"/>
                      <a:pt x="20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79"/>
              <p:cNvSpPr>
                <a:spLocks/>
              </p:cNvSpPr>
              <p:nvPr/>
            </p:nvSpPr>
            <p:spPr bwMode="auto">
              <a:xfrm>
                <a:off x="10713701" y="2381429"/>
                <a:ext cx="17047" cy="2223"/>
              </a:xfrm>
              <a:custGeom>
                <a:avLst/>
                <a:gdLst>
                  <a:gd name="T0" fmla="*/ 37 w 39"/>
                  <a:gd name="T1" fmla="*/ 0 h 5"/>
                  <a:gd name="T2" fmla="*/ 2 w 39"/>
                  <a:gd name="T3" fmla="*/ 0 h 5"/>
                  <a:gd name="T4" fmla="*/ 1 w 39"/>
                  <a:gd name="T5" fmla="*/ 1 h 5"/>
                  <a:gd name="T6" fmla="*/ 0 w 39"/>
                  <a:gd name="T7" fmla="*/ 3 h 5"/>
                  <a:gd name="T8" fmla="*/ 2 w 39"/>
                  <a:gd name="T9" fmla="*/ 5 h 5"/>
                  <a:gd name="T10" fmla="*/ 37 w 39"/>
                  <a:gd name="T11" fmla="*/ 5 h 5"/>
                  <a:gd name="T12" fmla="*/ 39 w 39"/>
                  <a:gd name="T13" fmla="*/ 3 h 5"/>
                  <a:gd name="T14" fmla="*/ 37 w 39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">
                    <a:moveTo>
                      <a:pt x="3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39" y="4"/>
                      <a:pt x="39" y="3"/>
                    </a:cubicBezTo>
                    <a:cubicBezTo>
                      <a:pt x="39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80"/>
              <p:cNvSpPr>
                <a:spLocks/>
              </p:cNvSpPr>
              <p:nvPr/>
            </p:nvSpPr>
            <p:spPr bwMode="auto">
              <a:xfrm>
                <a:off x="10684795" y="2338070"/>
                <a:ext cx="2038" cy="17232"/>
              </a:xfrm>
              <a:custGeom>
                <a:avLst/>
                <a:gdLst>
                  <a:gd name="T0" fmla="*/ 0 w 5"/>
                  <a:gd name="T1" fmla="*/ 3 h 39"/>
                  <a:gd name="T2" fmla="*/ 0 w 5"/>
                  <a:gd name="T3" fmla="*/ 37 h 39"/>
                  <a:gd name="T4" fmla="*/ 0 w 5"/>
                  <a:gd name="T5" fmla="*/ 39 h 39"/>
                  <a:gd name="T6" fmla="*/ 2 w 5"/>
                  <a:gd name="T7" fmla="*/ 39 h 39"/>
                  <a:gd name="T8" fmla="*/ 5 w 5"/>
                  <a:gd name="T9" fmla="*/ 37 h 39"/>
                  <a:gd name="T10" fmla="*/ 5 w 5"/>
                  <a:gd name="T11" fmla="*/ 3 h 39"/>
                  <a:gd name="T12" fmla="*/ 2 w 5"/>
                  <a:gd name="T13" fmla="*/ 0 h 39"/>
                  <a:gd name="T14" fmla="*/ 0 w 5"/>
                  <a:gd name="T15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9">
                    <a:moveTo>
                      <a:pt x="0" y="3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1" y="39"/>
                      <a:pt x="2" y="39"/>
                      <a:pt x="2" y="39"/>
                    </a:cubicBezTo>
                    <a:cubicBezTo>
                      <a:pt x="4" y="39"/>
                      <a:pt x="5" y="38"/>
                      <a:pt x="5" y="3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81"/>
              <p:cNvSpPr>
                <a:spLocks/>
              </p:cNvSpPr>
              <p:nvPr/>
            </p:nvSpPr>
            <p:spPr bwMode="auto">
              <a:xfrm>
                <a:off x="10683869" y="2411632"/>
                <a:ext cx="2223" cy="17603"/>
              </a:xfrm>
              <a:custGeom>
                <a:avLst/>
                <a:gdLst>
                  <a:gd name="T0" fmla="*/ 5 w 5"/>
                  <a:gd name="T1" fmla="*/ 37 h 40"/>
                  <a:gd name="T2" fmla="*/ 5 w 5"/>
                  <a:gd name="T3" fmla="*/ 3 h 40"/>
                  <a:gd name="T4" fmla="*/ 3 w 5"/>
                  <a:gd name="T5" fmla="*/ 0 h 40"/>
                  <a:gd name="T6" fmla="*/ 0 w 5"/>
                  <a:gd name="T7" fmla="*/ 3 h 40"/>
                  <a:gd name="T8" fmla="*/ 0 w 5"/>
                  <a:gd name="T9" fmla="*/ 37 h 40"/>
                  <a:gd name="T10" fmla="*/ 1 w 5"/>
                  <a:gd name="T11" fmla="*/ 39 h 40"/>
                  <a:gd name="T12" fmla="*/ 3 w 5"/>
                  <a:gd name="T13" fmla="*/ 40 h 40"/>
                  <a:gd name="T14" fmla="*/ 5 w 5"/>
                  <a:gd name="T15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0">
                    <a:moveTo>
                      <a:pt x="5" y="37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2" y="40"/>
                      <a:pt x="3" y="40"/>
                    </a:cubicBezTo>
                    <a:cubicBezTo>
                      <a:pt x="4" y="40"/>
                      <a:pt x="5" y="38"/>
                      <a:pt x="5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382"/>
              <p:cNvSpPr>
                <a:spLocks noEditPoints="1"/>
              </p:cNvSpPr>
              <p:nvPr/>
            </p:nvSpPr>
            <p:spPr bwMode="auto">
              <a:xfrm>
                <a:off x="10665524" y="2296008"/>
                <a:ext cx="40209" cy="40394"/>
              </a:xfrm>
              <a:custGeom>
                <a:avLst/>
                <a:gdLst>
                  <a:gd name="T0" fmla="*/ 46 w 92"/>
                  <a:gd name="T1" fmla="*/ 92 h 92"/>
                  <a:gd name="T2" fmla="*/ 92 w 92"/>
                  <a:gd name="T3" fmla="*/ 46 h 92"/>
                  <a:gd name="T4" fmla="*/ 46 w 92"/>
                  <a:gd name="T5" fmla="*/ 0 h 92"/>
                  <a:gd name="T6" fmla="*/ 0 w 92"/>
                  <a:gd name="T7" fmla="*/ 46 h 92"/>
                  <a:gd name="T8" fmla="*/ 46 w 92"/>
                  <a:gd name="T9" fmla="*/ 92 h 92"/>
                  <a:gd name="T10" fmla="*/ 46 w 92"/>
                  <a:gd name="T11" fmla="*/ 14 h 92"/>
                  <a:gd name="T12" fmla="*/ 79 w 92"/>
                  <a:gd name="T13" fmla="*/ 46 h 92"/>
                  <a:gd name="T14" fmla="*/ 46 w 92"/>
                  <a:gd name="T15" fmla="*/ 78 h 92"/>
                  <a:gd name="T16" fmla="*/ 14 w 92"/>
                  <a:gd name="T17" fmla="*/ 46 h 92"/>
                  <a:gd name="T18" fmla="*/ 46 w 92"/>
                  <a:gd name="T19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72" y="92"/>
                      <a:pt x="92" y="71"/>
                      <a:pt x="92" y="46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lose/>
                    <a:moveTo>
                      <a:pt x="46" y="14"/>
                    </a:moveTo>
                    <a:cubicBezTo>
                      <a:pt x="64" y="14"/>
                      <a:pt x="79" y="28"/>
                      <a:pt x="79" y="46"/>
                    </a:cubicBezTo>
                    <a:cubicBezTo>
                      <a:pt x="79" y="64"/>
                      <a:pt x="64" y="78"/>
                      <a:pt x="46" y="78"/>
                    </a:cubicBezTo>
                    <a:cubicBezTo>
                      <a:pt x="29" y="78"/>
                      <a:pt x="14" y="64"/>
                      <a:pt x="14" y="46"/>
                    </a:cubicBezTo>
                    <a:cubicBezTo>
                      <a:pt x="14" y="28"/>
                      <a:pt x="29" y="14"/>
                      <a:pt x="46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383"/>
              <p:cNvSpPr>
                <a:spLocks noEditPoints="1"/>
              </p:cNvSpPr>
              <p:nvPr/>
            </p:nvSpPr>
            <p:spPr bwMode="auto">
              <a:xfrm>
                <a:off x="10665524" y="2430532"/>
                <a:ext cx="40209" cy="39838"/>
              </a:xfrm>
              <a:custGeom>
                <a:avLst/>
                <a:gdLst>
                  <a:gd name="T0" fmla="*/ 46 w 92"/>
                  <a:gd name="T1" fmla="*/ 0 h 91"/>
                  <a:gd name="T2" fmla="*/ 0 w 92"/>
                  <a:gd name="T3" fmla="*/ 46 h 91"/>
                  <a:gd name="T4" fmla="*/ 46 w 92"/>
                  <a:gd name="T5" fmla="*/ 91 h 91"/>
                  <a:gd name="T6" fmla="*/ 92 w 92"/>
                  <a:gd name="T7" fmla="*/ 46 h 91"/>
                  <a:gd name="T8" fmla="*/ 46 w 92"/>
                  <a:gd name="T9" fmla="*/ 0 h 91"/>
                  <a:gd name="T10" fmla="*/ 46 w 92"/>
                  <a:gd name="T11" fmla="*/ 78 h 91"/>
                  <a:gd name="T12" fmla="*/ 14 w 92"/>
                  <a:gd name="T13" fmla="*/ 46 h 91"/>
                  <a:gd name="T14" fmla="*/ 46 w 92"/>
                  <a:gd name="T15" fmla="*/ 13 h 91"/>
                  <a:gd name="T16" fmla="*/ 79 w 92"/>
                  <a:gd name="T17" fmla="*/ 46 h 91"/>
                  <a:gd name="T18" fmla="*/ 46 w 92"/>
                  <a:gd name="T19" fmla="*/ 7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1">
                    <a:moveTo>
                      <a:pt x="46" y="0"/>
                    </a:moveTo>
                    <a:cubicBezTo>
                      <a:pt x="21" y="0"/>
                      <a:pt x="0" y="20"/>
                      <a:pt x="0" y="46"/>
                    </a:cubicBezTo>
                    <a:cubicBezTo>
                      <a:pt x="0" y="71"/>
                      <a:pt x="21" y="91"/>
                      <a:pt x="46" y="91"/>
                    </a:cubicBezTo>
                    <a:cubicBezTo>
                      <a:pt x="72" y="91"/>
                      <a:pt x="92" y="71"/>
                      <a:pt x="92" y="46"/>
                    </a:cubicBezTo>
                    <a:cubicBezTo>
                      <a:pt x="92" y="20"/>
                      <a:pt x="72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9" y="78"/>
                      <a:pt x="14" y="63"/>
                      <a:pt x="14" y="46"/>
                    </a:cubicBezTo>
                    <a:cubicBezTo>
                      <a:pt x="14" y="28"/>
                      <a:pt x="29" y="13"/>
                      <a:pt x="46" y="13"/>
                    </a:cubicBezTo>
                    <a:cubicBezTo>
                      <a:pt x="64" y="13"/>
                      <a:pt x="79" y="28"/>
                      <a:pt x="79" y="46"/>
                    </a:cubicBezTo>
                    <a:cubicBezTo>
                      <a:pt x="79" y="63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384"/>
              <p:cNvSpPr>
                <a:spLocks noEditPoints="1"/>
              </p:cNvSpPr>
              <p:nvPr/>
            </p:nvSpPr>
            <p:spPr bwMode="auto">
              <a:xfrm>
                <a:off x="10657557" y="2356599"/>
                <a:ext cx="53921" cy="53735"/>
              </a:xfrm>
              <a:custGeom>
                <a:avLst/>
                <a:gdLst>
                  <a:gd name="T0" fmla="*/ 62 w 123"/>
                  <a:gd name="T1" fmla="*/ 0 h 123"/>
                  <a:gd name="T2" fmla="*/ 0 w 123"/>
                  <a:gd name="T3" fmla="*/ 61 h 123"/>
                  <a:gd name="T4" fmla="*/ 62 w 123"/>
                  <a:gd name="T5" fmla="*/ 123 h 123"/>
                  <a:gd name="T6" fmla="*/ 123 w 123"/>
                  <a:gd name="T7" fmla="*/ 61 h 123"/>
                  <a:gd name="T8" fmla="*/ 62 w 123"/>
                  <a:gd name="T9" fmla="*/ 0 h 123"/>
                  <a:gd name="T10" fmla="*/ 62 w 123"/>
                  <a:gd name="T11" fmla="*/ 105 h 123"/>
                  <a:gd name="T12" fmla="*/ 18 w 123"/>
                  <a:gd name="T13" fmla="*/ 61 h 123"/>
                  <a:gd name="T14" fmla="*/ 62 w 123"/>
                  <a:gd name="T15" fmla="*/ 18 h 123"/>
                  <a:gd name="T16" fmla="*/ 105 w 123"/>
                  <a:gd name="T17" fmla="*/ 61 h 123"/>
                  <a:gd name="T18" fmla="*/ 62 w 123"/>
                  <a:gd name="T19" fmla="*/ 10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2" y="0"/>
                    </a:moveTo>
                    <a:cubicBezTo>
                      <a:pt x="28" y="0"/>
                      <a:pt x="0" y="27"/>
                      <a:pt x="0" y="61"/>
                    </a:cubicBezTo>
                    <a:cubicBezTo>
                      <a:pt x="0" y="95"/>
                      <a:pt x="28" y="123"/>
                      <a:pt x="62" y="123"/>
                    </a:cubicBezTo>
                    <a:cubicBezTo>
                      <a:pt x="96" y="123"/>
                      <a:pt x="123" y="95"/>
                      <a:pt x="123" y="61"/>
                    </a:cubicBezTo>
                    <a:cubicBezTo>
                      <a:pt x="123" y="27"/>
                      <a:pt x="96" y="0"/>
                      <a:pt x="62" y="0"/>
                    </a:cubicBezTo>
                    <a:close/>
                    <a:moveTo>
                      <a:pt x="62" y="105"/>
                    </a:moveTo>
                    <a:cubicBezTo>
                      <a:pt x="38" y="105"/>
                      <a:pt x="18" y="85"/>
                      <a:pt x="18" y="61"/>
                    </a:cubicBezTo>
                    <a:cubicBezTo>
                      <a:pt x="18" y="37"/>
                      <a:pt x="38" y="18"/>
                      <a:pt x="62" y="18"/>
                    </a:cubicBezTo>
                    <a:cubicBezTo>
                      <a:pt x="86" y="18"/>
                      <a:pt x="105" y="37"/>
                      <a:pt x="105" y="61"/>
                    </a:cubicBezTo>
                    <a:cubicBezTo>
                      <a:pt x="105" y="85"/>
                      <a:pt x="86" y="105"/>
                      <a:pt x="62" y="105"/>
                    </a:cubicBez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85"/>
              <p:cNvSpPr>
                <a:spLocks/>
              </p:cNvSpPr>
              <p:nvPr/>
            </p:nvSpPr>
            <p:spPr bwMode="auto">
              <a:xfrm>
                <a:off x="10639212" y="2382355"/>
                <a:ext cx="17418" cy="2223"/>
              </a:xfrm>
              <a:custGeom>
                <a:avLst/>
                <a:gdLst>
                  <a:gd name="T0" fmla="*/ 37 w 40"/>
                  <a:gd name="T1" fmla="*/ 0 h 5"/>
                  <a:gd name="T2" fmla="*/ 3 w 40"/>
                  <a:gd name="T3" fmla="*/ 0 h 5"/>
                  <a:gd name="T4" fmla="*/ 1 w 40"/>
                  <a:gd name="T5" fmla="*/ 0 h 5"/>
                  <a:gd name="T6" fmla="*/ 0 w 40"/>
                  <a:gd name="T7" fmla="*/ 2 h 5"/>
                  <a:gd name="T8" fmla="*/ 3 w 40"/>
                  <a:gd name="T9" fmla="*/ 5 h 5"/>
                  <a:gd name="T10" fmla="*/ 37 w 40"/>
                  <a:gd name="T11" fmla="*/ 5 h 5"/>
                  <a:gd name="T12" fmla="*/ 40 w 40"/>
                  <a:gd name="T13" fmla="*/ 2 h 5"/>
                  <a:gd name="T14" fmla="*/ 37 w 40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5">
                    <a:moveTo>
                      <a:pt x="3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8" y="5"/>
                      <a:pt x="40" y="4"/>
                      <a:pt x="40" y="2"/>
                    </a:cubicBezTo>
                    <a:cubicBezTo>
                      <a:pt x="40" y="1"/>
                      <a:pt x="38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386"/>
              <p:cNvSpPr>
                <a:spLocks noEditPoints="1"/>
              </p:cNvSpPr>
              <p:nvPr/>
            </p:nvSpPr>
            <p:spPr bwMode="auto">
              <a:xfrm>
                <a:off x="10597521" y="2363085"/>
                <a:ext cx="40394" cy="40209"/>
              </a:xfrm>
              <a:custGeom>
                <a:avLst/>
                <a:gdLst>
                  <a:gd name="T0" fmla="*/ 46 w 92"/>
                  <a:gd name="T1" fmla="*/ 0 h 92"/>
                  <a:gd name="T2" fmla="*/ 0 w 92"/>
                  <a:gd name="T3" fmla="*/ 46 h 92"/>
                  <a:gd name="T4" fmla="*/ 46 w 92"/>
                  <a:gd name="T5" fmla="*/ 92 h 92"/>
                  <a:gd name="T6" fmla="*/ 92 w 92"/>
                  <a:gd name="T7" fmla="*/ 46 h 92"/>
                  <a:gd name="T8" fmla="*/ 46 w 92"/>
                  <a:gd name="T9" fmla="*/ 0 h 92"/>
                  <a:gd name="T10" fmla="*/ 46 w 92"/>
                  <a:gd name="T11" fmla="*/ 78 h 92"/>
                  <a:gd name="T12" fmla="*/ 14 w 92"/>
                  <a:gd name="T13" fmla="*/ 46 h 92"/>
                  <a:gd name="T14" fmla="*/ 46 w 92"/>
                  <a:gd name="T15" fmla="*/ 14 h 92"/>
                  <a:gd name="T16" fmla="*/ 78 w 92"/>
                  <a:gd name="T17" fmla="*/ 46 h 92"/>
                  <a:gd name="T18" fmla="*/ 46 w 92"/>
                  <a:gd name="T19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cubicBezTo>
                      <a:pt x="21" y="0"/>
                      <a:pt x="0" y="21"/>
                      <a:pt x="0" y="46"/>
                    </a:cubicBezTo>
                    <a:cubicBezTo>
                      <a:pt x="0" y="72"/>
                      <a:pt x="21" y="92"/>
                      <a:pt x="46" y="92"/>
                    </a:cubicBezTo>
                    <a:cubicBezTo>
                      <a:pt x="71" y="92"/>
                      <a:pt x="92" y="72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  <a:moveTo>
                      <a:pt x="46" y="78"/>
                    </a:moveTo>
                    <a:cubicBezTo>
                      <a:pt x="28" y="78"/>
                      <a:pt x="14" y="64"/>
                      <a:pt x="14" y="46"/>
                    </a:cubicBezTo>
                    <a:cubicBezTo>
                      <a:pt x="14" y="28"/>
                      <a:pt x="28" y="14"/>
                      <a:pt x="46" y="14"/>
                    </a:cubicBezTo>
                    <a:cubicBezTo>
                      <a:pt x="64" y="14"/>
                      <a:pt x="78" y="28"/>
                      <a:pt x="78" y="46"/>
                    </a:cubicBezTo>
                    <a:cubicBezTo>
                      <a:pt x="78" y="64"/>
                      <a:pt x="64" y="78"/>
                      <a:pt x="46" y="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>
              <a:off x="10282623" y="222311"/>
              <a:ext cx="0" cy="1915993"/>
            </a:xfrm>
            <a:prstGeom prst="line">
              <a:avLst/>
            </a:prstGeom>
            <a:ln w="3175">
              <a:gradFill>
                <a:gsLst>
                  <a:gs pos="23000">
                    <a:srgbClr val="FFFFFF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41000">
                    <a:schemeClr val="bg1">
                      <a:alpha val="16000"/>
                    </a:schemeClr>
                  </a:gs>
                  <a:gs pos="81000">
                    <a:schemeClr val="bg1">
                      <a:alpha val="6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249947" y="1280452"/>
            <a:ext cx="976942" cy="976942"/>
            <a:chOff x="370840" y="1570616"/>
            <a:chExt cx="976942" cy="976942"/>
          </a:xfrm>
        </p:grpSpPr>
        <p:grpSp>
          <p:nvGrpSpPr>
            <p:cNvPr id="60" name="组合 59"/>
            <p:cNvGrpSpPr/>
            <p:nvPr/>
          </p:nvGrpSpPr>
          <p:grpSpPr>
            <a:xfrm>
              <a:off x="370840" y="1570616"/>
              <a:ext cx="976942" cy="976942"/>
              <a:chOff x="343515" y="1995143"/>
              <a:chExt cx="1161194" cy="1161194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401389" y="2053017"/>
                <a:ext cx="1045446" cy="1045446"/>
              </a:xfrm>
              <a:prstGeom prst="ellipse">
                <a:avLst/>
              </a:prstGeom>
              <a:noFill/>
              <a:ln w="15875">
                <a:gradFill>
                  <a:gsLst>
                    <a:gs pos="0">
                      <a:srgbClr val="05DAE3"/>
                    </a:gs>
                    <a:gs pos="58000">
                      <a:srgbClr val="22B9FE"/>
                    </a:gs>
                    <a:gs pos="83000">
                      <a:srgbClr val="05DAE3"/>
                    </a:gs>
                    <a:gs pos="100000">
                      <a:srgbClr val="22B9FE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43515" y="1995143"/>
                <a:ext cx="1161194" cy="1161194"/>
              </a:xfrm>
              <a:prstGeom prst="ellipse">
                <a:avLst/>
              </a:prstGeom>
              <a:noFill/>
              <a:ln w="15875">
                <a:gradFill>
                  <a:gsLst>
                    <a:gs pos="0">
                      <a:srgbClr val="05DAE3"/>
                    </a:gs>
                    <a:gs pos="58000">
                      <a:srgbClr val="22B9FE"/>
                    </a:gs>
                    <a:gs pos="83000">
                      <a:srgbClr val="05DAE3">
                        <a:alpha val="0"/>
                      </a:srgbClr>
                    </a:gs>
                    <a:gs pos="34000">
                      <a:srgbClr val="22B9FE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99966" y="1791911"/>
              <a:ext cx="534354" cy="534352"/>
              <a:chOff x="10493936" y="2111603"/>
              <a:chExt cx="698919" cy="698919"/>
            </a:xfrm>
          </p:grpSpPr>
          <p:sp>
            <p:nvSpPr>
              <p:cNvPr id="62" name="Freeform 562"/>
              <p:cNvSpPr>
                <a:spLocks/>
              </p:cNvSpPr>
              <p:nvPr/>
            </p:nvSpPr>
            <p:spPr bwMode="auto">
              <a:xfrm>
                <a:off x="11073123" y="2408048"/>
                <a:ext cx="119732" cy="104586"/>
              </a:xfrm>
              <a:custGeom>
                <a:avLst/>
                <a:gdLst>
                  <a:gd name="T0" fmla="*/ 70 w 70"/>
                  <a:gd name="T1" fmla="*/ 20 h 61"/>
                  <a:gd name="T2" fmla="*/ 70 w 70"/>
                  <a:gd name="T3" fmla="*/ 20 h 61"/>
                  <a:gd name="T4" fmla="*/ 19 w 70"/>
                  <a:gd name="T5" fmla="*/ 20 h 61"/>
                  <a:gd name="T6" fmla="*/ 19 w 70"/>
                  <a:gd name="T7" fmla="*/ 0 h 61"/>
                  <a:gd name="T8" fmla="*/ 0 w 70"/>
                  <a:gd name="T9" fmla="*/ 31 h 61"/>
                  <a:gd name="T10" fmla="*/ 19 w 70"/>
                  <a:gd name="T11" fmla="*/ 61 h 61"/>
                  <a:gd name="T12" fmla="*/ 19 w 70"/>
                  <a:gd name="T13" fmla="*/ 41 h 61"/>
                  <a:gd name="T14" fmla="*/ 70 w 70"/>
                  <a:gd name="T15" fmla="*/ 41 h 61"/>
                  <a:gd name="T16" fmla="*/ 70 w 70"/>
                  <a:gd name="T17" fmla="*/ 41 h 61"/>
                  <a:gd name="T18" fmla="*/ 70 w 70"/>
                  <a:gd name="T19" fmla="*/ 31 h 61"/>
                  <a:gd name="T20" fmla="*/ 70 w 70"/>
                  <a:gd name="T21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61">
                    <a:moveTo>
                      <a:pt x="70" y="20"/>
                    </a:moveTo>
                    <a:cubicBezTo>
                      <a:pt x="70" y="20"/>
                      <a:pt x="70" y="20"/>
                      <a:pt x="7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38"/>
                      <a:pt x="70" y="34"/>
                      <a:pt x="70" y="31"/>
                    </a:cubicBezTo>
                    <a:cubicBezTo>
                      <a:pt x="70" y="27"/>
                      <a:pt x="70" y="24"/>
                      <a:pt x="70" y="20"/>
                    </a:cubicBez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63"/>
              <p:cNvSpPr>
                <a:spLocks/>
              </p:cNvSpPr>
              <p:nvPr/>
            </p:nvSpPr>
            <p:spPr bwMode="auto">
              <a:xfrm>
                <a:off x="10736694" y="2445342"/>
                <a:ext cx="218455" cy="195490"/>
              </a:xfrm>
              <a:custGeom>
                <a:avLst/>
                <a:gdLst>
                  <a:gd name="T0" fmla="*/ 107 w 165"/>
                  <a:gd name="T1" fmla="*/ 0 h 148"/>
                  <a:gd name="T2" fmla="*/ 82 w 165"/>
                  <a:gd name="T3" fmla="*/ 10 h 148"/>
                  <a:gd name="T4" fmla="*/ 102 w 165"/>
                  <a:gd name="T5" fmla="*/ 81 h 148"/>
                  <a:gd name="T6" fmla="*/ 82 w 165"/>
                  <a:gd name="T7" fmla="*/ 109 h 148"/>
                  <a:gd name="T8" fmla="*/ 63 w 165"/>
                  <a:gd name="T9" fmla="*/ 81 h 148"/>
                  <a:gd name="T10" fmla="*/ 82 w 165"/>
                  <a:gd name="T11" fmla="*/ 10 h 148"/>
                  <a:gd name="T12" fmla="*/ 58 w 165"/>
                  <a:gd name="T13" fmla="*/ 0 h 148"/>
                  <a:gd name="T14" fmla="*/ 0 w 165"/>
                  <a:gd name="T15" fmla="*/ 58 h 148"/>
                  <a:gd name="T16" fmla="*/ 0 w 165"/>
                  <a:gd name="T17" fmla="*/ 121 h 148"/>
                  <a:gd name="T18" fmla="*/ 75 w 165"/>
                  <a:gd name="T19" fmla="*/ 148 h 148"/>
                  <a:gd name="T20" fmla="*/ 90 w 165"/>
                  <a:gd name="T21" fmla="*/ 148 h 148"/>
                  <a:gd name="T22" fmla="*/ 165 w 165"/>
                  <a:gd name="T23" fmla="*/ 121 h 148"/>
                  <a:gd name="T24" fmla="*/ 165 w 165"/>
                  <a:gd name="T25" fmla="*/ 58 h 148"/>
                  <a:gd name="T26" fmla="*/ 107 w 165"/>
                  <a:gd name="T2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5" h="148">
                    <a:moveTo>
                      <a:pt x="107" y="0"/>
                    </a:moveTo>
                    <a:cubicBezTo>
                      <a:pt x="82" y="10"/>
                      <a:pt x="82" y="10"/>
                      <a:pt x="82" y="10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82" y="10"/>
                      <a:pt x="82" y="10"/>
                      <a:pt x="82" y="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36" y="6"/>
                      <a:pt x="0" y="21"/>
                      <a:pt x="0" y="58"/>
                    </a:cubicBezTo>
                    <a:cubicBezTo>
                      <a:pt x="0" y="111"/>
                      <a:pt x="0" y="121"/>
                      <a:pt x="0" y="121"/>
                    </a:cubicBezTo>
                    <a:cubicBezTo>
                      <a:pt x="0" y="121"/>
                      <a:pt x="2" y="148"/>
                      <a:pt x="75" y="148"/>
                    </a:cubicBezTo>
                    <a:cubicBezTo>
                      <a:pt x="90" y="148"/>
                      <a:pt x="90" y="148"/>
                      <a:pt x="90" y="148"/>
                    </a:cubicBezTo>
                    <a:cubicBezTo>
                      <a:pt x="163" y="148"/>
                      <a:pt x="165" y="121"/>
                      <a:pt x="165" y="121"/>
                    </a:cubicBezTo>
                    <a:cubicBezTo>
                      <a:pt x="165" y="121"/>
                      <a:pt x="165" y="111"/>
                      <a:pt x="165" y="58"/>
                    </a:cubicBezTo>
                    <a:cubicBezTo>
                      <a:pt x="165" y="21"/>
                      <a:pt x="129" y="6"/>
                      <a:pt x="107" y="0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Oval 564"/>
              <p:cNvSpPr>
                <a:spLocks noChangeArrowheads="1"/>
              </p:cNvSpPr>
              <p:nvPr/>
            </p:nvSpPr>
            <p:spPr bwMode="auto">
              <a:xfrm>
                <a:off x="10774175" y="2280469"/>
                <a:ext cx="143490" cy="143927"/>
              </a:xfrm>
              <a:prstGeom prst="ellipse">
                <a:avLst/>
              </a:pr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65"/>
              <p:cNvSpPr>
                <a:spLocks/>
              </p:cNvSpPr>
              <p:nvPr/>
            </p:nvSpPr>
            <p:spPr bwMode="auto">
              <a:xfrm>
                <a:off x="10791824" y="2111603"/>
                <a:ext cx="103864" cy="119732"/>
              </a:xfrm>
              <a:custGeom>
                <a:avLst/>
                <a:gdLst>
                  <a:gd name="T0" fmla="*/ 0 w 61"/>
                  <a:gd name="T1" fmla="*/ 51 h 70"/>
                  <a:gd name="T2" fmla="*/ 30 w 61"/>
                  <a:gd name="T3" fmla="*/ 70 h 70"/>
                  <a:gd name="T4" fmla="*/ 61 w 61"/>
                  <a:gd name="T5" fmla="*/ 51 h 70"/>
                  <a:gd name="T6" fmla="*/ 41 w 61"/>
                  <a:gd name="T7" fmla="*/ 51 h 70"/>
                  <a:gd name="T8" fmla="*/ 41 w 61"/>
                  <a:gd name="T9" fmla="*/ 0 h 70"/>
                  <a:gd name="T10" fmla="*/ 41 w 61"/>
                  <a:gd name="T11" fmla="*/ 0 h 70"/>
                  <a:gd name="T12" fmla="*/ 30 w 61"/>
                  <a:gd name="T13" fmla="*/ 0 h 70"/>
                  <a:gd name="T14" fmla="*/ 20 w 61"/>
                  <a:gd name="T15" fmla="*/ 0 h 70"/>
                  <a:gd name="T16" fmla="*/ 20 w 61"/>
                  <a:gd name="T17" fmla="*/ 0 h 70"/>
                  <a:gd name="T18" fmla="*/ 20 w 61"/>
                  <a:gd name="T19" fmla="*/ 51 h 70"/>
                  <a:gd name="T20" fmla="*/ 0 w 61"/>
                  <a:gd name="T21" fmla="*/ 5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70">
                    <a:moveTo>
                      <a:pt x="0" y="51"/>
                    </a:moveTo>
                    <a:cubicBezTo>
                      <a:pt x="30" y="70"/>
                      <a:pt x="30" y="70"/>
                      <a:pt x="30" y="70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7" y="0"/>
                      <a:pt x="34" y="0"/>
                      <a:pt x="30" y="0"/>
                    </a:cubicBezTo>
                    <a:cubicBezTo>
                      <a:pt x="27" y="0"/>
                      <a:pt x="23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51"/>
                      <a:pt x="20" y="51"/>
                      <a:pt x="20" y="51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66"/>
              <p:cNvSpPr>
                <a:spLocks/>
              </p:cNvSpPr>
              <p:nvPr/>
            </p:nvSpPr>
            <p:spPr bwMode="auto">
              <a:xfrm>
                <a:off x="10791824" y="2689347"/>
                <a:ext cx="103864" cy="121175"/>
              </a:xfrm>
              <a:custGeom>
                <a:avLst/>
                <a:gdLst>
                  <a:gd name="T0" fmla="*/ 61 w 61"/>
                  <a:gd name="T1" fmla="*/ 20 h 71"/>
                  <a:gd name="T2" fmla="*/ 30 w 61"/>
                  <a:gd name="T3" fmla="*/ 0 h 71"/>
                  <a:gd name="T4" fmla="*/ 0 w 61"/>
                  <a:gd name="T5" fmla="*/ 20 h 71"/>
                  <a:gd name="T6" fmla="*/ 20 w 61"/>
                  <a:gd name="T7" fmla="*/ 20 h 71"/>
                  <a:gd name="T8" fmla="*/ 20 w 61"/>
                  <a:gd name="T9" fmla="*/ 70 h 71"/>
                  <a:gd name="T10" fmla="*/ 20 w 61"/>
                  <a:gd name="T11" fmla="*/ 71 h 71"/>
                  <a:gd name="T12" fmla="*/ 30 w 61"/>
                  <a:gd name="T13" fmla="*/ 71 h 71"/>
                  <a:gd name="T14" fmla="*/ 41 w 61"/>
                  <a:gd name="T15" fmla="*/ 71 h 71"/>
                  <a:gd name="T16" fmla="*/ 41 w 61"/>
                  <a:gd name="T17" fmla="*/ 70 h 71"/>
                  <a:gd name="T18" fmla="*/ 41 w 61"/>
                  <a:gd name="T19" fmla="*/ 20 h 71"/>
                  <a:gd name="T20" fmla="*/ 61 w 61"/>
                  <a:gd name="T21" fmla="*/ 2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71">
                    <a:moveTo>
                      <a:pt x="61" y="2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71"/>
                      <a:pt x="27" y="71"/>
                      <a:pt x="30" y="71"/>
                    </a:cubicBezTo>
                    <a:cubicBezTo>
                      <a:pt x="34" y="71"/>
                      <a:pt x="37" y="71"/>
                      <a:pt x="41" y="71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20"/>
                      <a:pt x="41" y="20"/>
                      <a:pt x="41" y="20"/>
                    </a:cubicBez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67"/>
              <p:cNvSpPr>
                <a:spLocks/>
              </p:cNvSpPr>
              <p:nvPr/>
            </p:nvSpPr>
            <p:spPr bwMode="auto">
              <a:xfrm>
                <a:off x="10493936" y="2408048"/>
                <a:ext cx="119011" cy="104586"/>
              </a:xfrm>
              <a:custGeom>
                <a:avLst/>
                <a:gdLst>
                  <a:gd name="T0" fmla="*/ 51 w 70"/>
                  <a:gd name="T1" fmla="*/ 20 h 61"/>
                  <a:gd name="T2" fmla="*/ 0 w 70"/>
                  <a:gd name="T3" fmla="*/ 20 h 61"/>
                  <a:gd name="T4" fmla="*/ 0 w 70"/>
                  <a:gd name="T5" fmla="*/ 31 h 61"/>
                  <a:gd name="T6" fmla="*/ 0 w 70"/>
                  <a:gd name="T7" fmla="*/ 41 h 61"/>
                  <a:gd name="T8" fmla="*/ 51 w 70"/>
                  <a:gd name="T9" fmla="*/ 41 h 61"/>
                  <a:gd name="T10" fmla="*/ 51 w 70"/>
                  <a:gd name="T11" fmla="*/ 61 h 61"/>
                  <a:gd name="T12" fmla="*/ 70 w 70"/>
                  <a:gd name="T13" fmla="*/ 31 h 61"/>
                  <a:gd name="T14" fmla="*/ 51 w 70"/>
                  <a:gd name="T15" fmla="*/ 0 h 61"/>
                  <a:gd name="T16" fmla="*/ 51 w 70"/>
                  <a:gd name="T17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61">
                    <a:moveTo>
                      <a:pt x="51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4"/>
                      <a:pt x="0" y="27"/>
                      <a:pt x="0" y="31"/>
                    </a:cubicBezTo>
                    <a:cubicBezTo>
                      <a:pt x="0" y="34"/>
                      <a:pt x="0" y="38"/>
                      <a:pt x="0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51" y="0"/>
                      <a:pt x="51" y="0"/>
                      <a:pt x="51" y="0"/>
                    </a:cubicBezTo>
                    <a:lnTo>
                      <a:pt x="51" y="2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70" name="直接连接符 69"/>
          <p:cNvCxnSpPr/>
          <p:nvPr/>
        </p:nvCxnSpPr>
        <p:spPr>
          <a:xfrm>
            <a:off x="1355969" y="1538835"/>
            <a:ext cx="0" cy="599469"/>
          </a:xfrm>
          <a:prstGeom prst="line">
            <a:avLst/>
          </a:prstGeom>
          <a:ln w="3175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349473" y="1509815"/>
            <a:ext cx="1467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标题在这</a:t>
            </a:r>
          </a:p>
        </p:txBody>
      </p:sp>
      <p:sp>
        <p:nvSpPr>
          <p:cNvPr id="72" name="矩形 71"/>
          <p:cNvSpPr/>
          <p:nvPr/>
        </p:nvSpPr>
        <p:spPr>
          <a:xfrm>
            <a:off x="1366829" y="1756725"/>
            <a:ext cx="136596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kern="0" dirty="0">
                <a:solidFill>
                  <a:srgbClr val="FF858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050" kern="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</a:t>
            </a:r>
          </a:p>
          <a:p>
            <a:r>
              <a:rPr lang="en-US" altLang="zh-CN" sz="1050" kern="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 </a:t>
            </a:r>
            <a:r>
              <a:rPr lang="en-US" altLang="zh-CN" sz="1050" kern="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050" dirty="0"/>
          </a:p>
        </p:txBody>
      </p:sp>
      <p:sp>
        <p:nvSpPr>
          <p:cNvPr id="73" name="文本框 72"/>
          <p:cNvSpPr txBox="1"/>
          <p:nvPr/>
        </p:nvSpPr>
        <p:spPr>
          <a:xfrm>
            <a:off x="183092" y="2257370"/>
            <a:ext cx="2324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MX VS.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DRN</a:t>
            </a:r>
            <a:endParaRPr lang="zh-CN" altLang="en-US" sz="6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87724" y="3495823"/>
            <a:ext cx="2320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279104" y="5302445"/>
            <a:ext cx="2449322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226889" y="2741668"/>
            <a:ext cx="751573" cy="659971"/>
            <a:chOff x="8369768" y="1201348"/>
            <a:chExt cx="751573" cy="659971"/>
          </a:xfrm>
        </p:grpSpPr>
        <p:sp>
          <p:nvSpPr>
            <p:cNvPr id="77" name="Freeform 593"/>
            <p:cNvSpPr>
              <a:spLocks/>
            </p:cNvSpPr>
            <p:nvPr/>
          </p:nvSpPr>
          <p:spPr bwMode="auto">
            <a:xfrm>
              <a:off x="8697229" y="1551168"/>
              <a:ext cx="424112" cy="182484"/>
            </a:xfrm>
            <a:custGeom>
              <a:avLst/>
              <a:gdLst>
                <a:gd name="T0" fmla="*/ 249 w 249"/>
                <a:gd name="T1" fmla="*/ 107 h 107"/>
                <a:gd name="T2" fmla="*/ 173 w 249"/>
                <a:gd name="T3" fmla="*/ 0 h 107"/>
                <a:gd name="T4" fmla="*/ 42 w 249"/>
                <a:gd name="T5" fmla="*/ 0 h 107"/>
                <a:gd name="T6" fmla="*/ 37 w 249"/>
                <a:gd name="T7" fmla="*/ 0 h 107"/>
                <a:gd name="T8" fmla="*/ 0 w 249"/>
                <a:gd name="T9" fmla="*/ 39 h 107"/>
                <a:gd name="T10" fmla="*/ 64 w 249"/>
                <a:gd name="T11" fmla="*/ 104 h 107"/>
                <a:gd name="T12" fmla="*/ 64 w 249"/>
                <a:gd name="T13" fmla="*/ 107 h 107"/>
                <a:gd name="T14" fmla="*/ 249 w 249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107">
                  <a:moveTo>
                    <a:pt x="249" y="107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1" y="18"/>
                    <a:pt x="17" y="33"/>
                    <a:pt x="0" y="39"/>
                  </a:cubicBezTo>
                  <a:cubicBezTo>
                    <a:pt x="25" y="46"/>
                    <a:pt x="64" y="63"/>
                    <a:pt x="64" y="104"/>
                  </a:cubicBezTo>
                  <a:cubicBezTo>
                    <a:pt x="64" y="105"/>
                    <a:pt x="64" y="106"/>
                    <a:pt x="64" y="107"/>
                  </a:cubicBezTo>
                  <a:lnTo>
                    <a:pt x="249" y="1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594"/>
            <p:cNvSpPr>
              <a:spLocks noChangeArrowheads="1"/>
            </p:cNvSpPr>
            <p:nvPr/>
          </p:nvSpPr>
          <p:spPr bwMode="auto">
            <a:xfrm>
              <a:off x="8904957" y="1201348"/>
              <a:ext cx="129109" cy="151469"/>
            </a:xfrm>
            <a:prstGeom prst="ellipse">
              <a:avLst/>
            </a:prstGeom>
            <a:solidFill>
              <a:srgbClr val="33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95"/>
            <p:cNvSpPr>
              <a:spLocks/>
            </p:cNvSpPr>
            <p:nvPr/>
          </p:nvSpPr>
          <p:spPr bwMode="auto">
            <a:xfrm>
              <a:off x="8847255" y="1370128"/>
              <a:ext cx="230088" cy="226482"/>
            </a:xfrm>
            <a:custGeom>
              <a:avLst/>
              <a:gdLst>
                <a:gd name="T0" fmla="*/ 4 w 135"/>
                <a:gd name="T1" fmla="*/ 86 h 133"/>
                <a:gd name="T2" fmla="*/ 69 w 135"/>
                <a:gd name="T3" fmla="*/ 86 h 133"/>
                <a:gd name="T4" fmla="*/ 96 w 135"/>
                <a:gd name="T5" fmla="*/ 86 h 133"/>
                <a:gd name="T6" fmla="*/ 135 w 135"/>
                <a:gd name="T7" fmla="*/ 133 h 133"/>
                <a:gd name="T8" fmla="*/ 135 w 135"/>
                <a:gd name="T9" fmla="*/ 39 h 133"/>
                <a:gd name="T10" fmla="*/ 94 w 135"/>
                <a:gd name="T11" fmla="*/ 1 h 133"/>
                <a:gd name="T12" fmla="*/ 69 w 135"/>
                <a:gd name="T13" fmla="*/ 15 h 133"/>
                <a:gd name="T14" fmla="*/ 86 w 135"/>
                <a:gd name="T15" fmla="*/ 60 h 133"/>
                <a:gd name="T16" fmla="*/ 69 w 135"/>
                <a:gd name="T17" fmla="*/ 80 h 133"/>
                <a:gd name="T18" fmla="*/ 53 w 135"/>
                <a:gd name="T19" fmla="*/ 60 h 133"/>
                <a:gd name="T20" fmla="*/ 69 w 135"/>
                <a:gd name="T21" fmla="*/ 15 h 133"/>
                <a:gd name="T22" fmla="*/ 47 w 135"/>
                <a:gd name="T23" fmla="*/ 0 h 133"/>
                <a:gd name="T24" fmla="*/ 4 w 135"/>
                <a:gd name="T25" fmla="*/ 39 h 133"/>
                <a:gd name="T26" fmla="*/ 4 w 135"/>
                <a:gd name="T27" fmla="*/ 8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33">
                  <a:moveTo>
                    <a:pt x="4" y="86"/>
                  </a:moveTo>
                  <a:cubicBezTo>
                    <a:pt x="69" y="86"/>
                    <a:pt x="69" y="86"/>
                    <a:pt x="69" y="86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35" y="133"/>
                    <a:pt x="135" y="133"/>
                    <a:pt x="135" y="133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4"/>
                    <a:pt x="112" y="4"/>
                    <a:pt x="94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8"/>
                    <a:pt x="4" y="39"/>
                    <a:pt x="4" y="39"/>
                  </a:cubicBezTo>
                  <a:lnTo>
                    <a:pt x="4" y="86"/>
                  </a:lnTo>
                  <a:close/>
                </a:path>
              </a:pathLst>
            </a:custGeom>
            <a:solidFill>
              <a:srgbClr val="33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96"/>
            <p:cNvSpPr>
              <a:spLocks/>
            </p:cNvSpPr>
            <p:nvPr/>
          </p:nvSpPr>
          <p:spPr bwMode="auto">
            <a:xfrm>
              <a:off x="8526286" y="1641329"/>
              <a:ext cx="253890" cy="219990"/>
            </a:xfrm>
            <a:custGeom>
              <a:avLst/>
              <a:gdLst>
                <a:gd name="T0" fmla="*/ 80 w 149"/>
                <a:gd name="T1" fmla="*/ 0 h 129"/>
                <a:gd name="T2" fmla="*/ 69 w 149"/>
                <a:gd name="T3" fmla="*/ 0 h 129"/>
                <a:gd name="T4" fmla="*/ 0 w 149"/>
                <a:gd name="T5" fmla="*/ 52 h 129"/>
                <a:gd name="T6" fmla="*/ 0 w 149"/>
                <a:gd name="T7" fmla="*/ 54 h 129"/>
                <a:gd name="T8" fmla="*/ 0 w 149"/>
                <a:gd name="T9" fmla="*/ 129 h 129"/>
                <a:gd name="T10" fmla="*/ 69 w 149"/>
                <a:gd name="T11" fmla="*/ 129 h 129"/>
                <a:gd name="T12" fmla="*/ 80 w 149"/>
                <a:gd name="T13" fmla="*/ 128 h 129"/>
                <a:gd name="T14" fmla="*/ 149 w 149"/>
                <a:gd name="T15" fmla="*/ 128 h 129"/>
                <a:gd name="T16" fmla="*/ 149 w 149"/>
                <a:gd name="T17" fmla="*/ 54 h 129"/>
                <a:gd name="T18" fmla="*/ 149 w 149"/>
                <a:gd name="T19" fmla="*/ 51 h 129"/>
                <a:gd name="T20" fmla="*/ 80 w 149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129">
                  <a:moveTo>
                    <a:pt x="8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0" y="17"/>
                    <a:pt x="0" y="52"/>
                  </a:cubicBezTo>
                  <a:cubicBezTo>
                    <a:pt x="0" y="53"/>
                    <a:pt x="0" y="53"/>
                    <a:pt x="0" y="54"/>
                  </a:cubicBezTo>
                  <a:cubicBezTo>
                    <a:pt x="0" y="89"/>
                    <a:pt x="0" y="129"/>
                    <a:pt x="0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149" y="128"/>
                    <a:pt x="149" y="128"/>
                    <a:pt x="149" y="128"/>
                  </a:cubicBezTo>
                  <a:cubicBezTo>
                    <a:pt x="149" y="128"/>
                    <a:pt x="149" y="88"/>
                    <a:pt x="149" y="54"/>
                  </a:cubicBezTo>
                  <a:cubicBezTo>
                    <a:pt x="149" y="53"/>
                    <a:pt x="149" y="52"/>
                    <a:pt x="149" y="51"/>
                  </a:cubicBezTo>
                  <a:cubicBezTo>
                    <a:pt x="149" y="16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33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97"/>
            <p:cNvSpPr>
              <a:spLocks/>
            </p:cNvSpPr>
            <p:nvPr/>
          </p:nvSpPr>
          <p:spPr bwMode="auto">
            <a:xfrm>
              <a:off x="8587594" y="1421338"/>
              <a:ext cx="152190" cy="175271"/>
            </a:xfrm>
            <a:custGeom>
              <a:avLst/>
              <a:gdLst>
                <a:gd name="T0" fmla="*/ 44 w 89"/>
                <a:gd name="T1" fmla="*/ 103 h 103"/>
                <a:gd name="T2" fmla="*/ 84 w 89"/>
                <a:gd name="T3" fmla="*/ 76 h 103"/>
                <a:gd name="T4" fmla="*/ 89 w 89"/>
                <a:gd name="T5" fmla="*/ 52 h 103"/>
                <a:gd name="T6" fmla="*/ 44 w 89"/>
                <a:gd name="T7" fmla="*/ 0 h 103"/>
                <a:gd name="T8" fmla="*/ 0 w 89"/>
                <a:gd name="T9" fmla="*/ 52 h 103"/>
                <a:gd name="T10" fmla="*/ 5 w 89"/>
                <a:gd name="T11" fmla="*/ 76 h 103"/>
                <a:gd name="T12" fmla="*/ 44 w 89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3">
                  <a:moveTo>
                    <a:pt x="44" y="103"/>
                  </a:moveTo>
                  <a:cubicBezTo>
                    <a:pt x="61" y="103"/>
                    <a:pt x="76" y="93"/>
                    <a:pt x="84" y="76"/>
                  </a:cubicBezTo>
                  <a:cubicBezTo>
                    <a:pt x="87" y="69"/>
                    <a:pt x="89" y="61"/>
                    <a:pt x="89" y="52"/>
                  </a:cubicBezTo>
                  <a:cubicBezTo>
                    <a:pt x="89" y="23"/>
                    <a:pt x="69" y="0"/>
                    <a:pt x="44" y="0"/>
                  </a:cubicBezTo>
                  <a:cubicBezTo>
                    <a:pt x="20" y="0"/>
                    <a:pt x="0" y="23"/>
                    <a:pt x="0" y="52"/>
                  </a:cubicBezTo>
                  <a:cubicBezTo>
                    <a:pt x="0" y="61"/>
                    <a:pt x="2" y="69"/>
                    <a:pt x="5" y="76"/>
                  </a:cubicBezTo>
                  <a:cubicBezTo>
                    <a:pt x="13" y="93"/>
                    <a:pt x="27" y="103"/>
                    <a:pt x="44" y="103"/>
                  </a:cubicBezTo>
                  <a:close/>
                </a:path>
              </a:pathLst>
            </a:custGeom>
            <a:solidFill>
              <a:srgbClr val="33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598"/>
            <p:cNvSpPr>
              <a:spLocks/>
            </p:cNvSpPr>
            <p:nvPr/>
          </p:nvSpPr>
          <p:spPr bwMode="auto">
            <a:xfrm>
              <a:off x="8369768" y="1551168"/>
              <a:ext cx="253890" cy="182484"/>
            </a:xfrm>
            <a:custGeom>
              <a:avLst/>
              <a:gdLst>
                <a:gd name="T0" fmla="*/ 149 w 149"/>
                <a:gd name="T1" fmla="*/ 38 h 107"/>
                <a:gd name="T2" fmla="*/ 116 w 149"/>
                <a:gd name="T3" fmla="*/ 0 h 107"/>
                <a:gd name="T4" fmla="*/ 76 w 149"/>
                <a:gd name="T5" fmla="*/ 0 h 107"/>
                <a:gd name="T6" fmla="*/ 0 w 149"/>
                <a:gd name="T7" fmla="*/ 107 h 107"/>
                <a:gd name="T8" fmla="*/ 78 w 149"/>
                <a:gd name="T9" fmla="*/ 107 h 107"/>
                <a:gd name="T10" fmla="*/ 78 w 149"/>
                <a:gd name="T11" fmla="*/ 105 h 107"/>
                <a:gd name="T12" fmla="*/ 149 w 149"/>
                <a:gd name="T13" fmla="*/ 3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07">
                  <a:moveTo>
                    <a:pt x="149" y="38"/>
                  </a:moveTo>
                  <a:cubicBezTo>
                    <a:pt x="134" y="31"/>
                    <a:pt x="122" y="17"/>
                    <a:pt x="1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78" y="107"/>
                    <a:pt x="78" y="107"/>
                    <a:pt x="78" y="107"/>
                  </a:cubicBezTo>
                  <a:cubicBezTo>
                    <a:pt x="78" y="106"/>
                    <a:pt x="78" y="106"/>
                    <a:pt x="78" y="105"/>
                  </a:cubicBezTo>
                  <a:cubicBezTo>
                    <a:pt x="78" y="58"/>
                    <a:pt x="126" y="42"/>
                    <a:pt x="149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187724" y="4317141"/>
            <a:ext cx="2320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9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2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25"/>
                            </p:stCondLst>
                            <p:childTnLst>
                              <p:par>
                                <p:cTn id="3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93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62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"/>
                            </p:stCondLst>
                            <p:childTnLst>
                              <p:par>
                                <p:cTn id="9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"/>
                            </p:stCondLst>
                            <p:childTnLst>
                              <p:par>
                                <p:cTn id="1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8" grpId="0"/>
      <p:bldP spid="9" grpId="0"/>
      <p:bldP spid="10" grpId="0" animBg="1"/>
      <p:bldP spid="12" grpId="0" animBg="1"/>
      <p:bldP spid="11" grpId="0" animBg="1"/>
      <p:bldP spid="38" grpId="0"/>
      <p:bldP spid="39" grpId="0"/>
      <p:bldP spid="71" grpId="0"/>
      <p:bldP spid="72" grpId="0"/>
      <p:bldP spid="73" grpId="0"/>
      <p:bldP spid="74" grpId="0"/>
      <p:bldP spid="8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20000">
              <a:srgbClr val="0F0930"/>
            </a:gs>
            <a:gs pos="58000">
              <a:srgbClr val="180F3A"/>
            </a:gs>
            <a:gs pos="92000">
              <a:srgbClr val="4A11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161287" y="1019992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53000">
                      <a:srgbClr val="0F0B32"/>
                    </a:gs>
                    <a:gs pos="68000">
                      <a:srgbClr val="0F0C33">
                        <a:alpha val="33000"/>
                      </a:srgbClr>
                    </a:gs>
                    <a:gs pos="81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4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53000">
                    <a:srgbClr val="0F0B32"/>
                  </a:gs>
                  <a:gs pos="68000">
                    <a:srgbClr val="0F0C33">
                      <a:alpha val="33000"/>
                    </a:srgbClr>
                  </a:gs>
                  <a:gs pos="81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21244" y="6324514"/>
            <a:ext cx="9036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8513" y="5587795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4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炸裂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78513" y="5985960"/>
            <a:ext cx="4122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PART FOUR</a:t>
            </a:r>
            <a:endParaRPr lang="zh-CN" altLang="en-US" sz="16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1801" y="194356"/>
            <a:ext cx="1381927" cy="756696"/>
            <a:chOff x="251801" y="194356"/>
            <a:chExt cx="1381927" cy="756696"/>
          </a:xfrm>
        </p:grpSpPr>
        <p:sp>
          <p:nvSpPr>
            <p:cNvPr id="15" name="文本框 14"/>
            <p:cNvSpPr txBox="1"/>
            <p:nvPr/>
          </p:nvSpPr>
          <p:spPr>
            <a:xfrm>
              <a:off x="278714" y="194356"/>
              <a:ext cx="1355014" cy="53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过渡页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78714" y="638146"/>
              <a:ext cx="1050214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PART TWO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9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/>
        </p:nvGrpSpPr>
        <p:grpSpPr>
          <a:xfrm>
            <a:off x="251801" y="194356"/>
            <a:ext cx="2049965" cy="756696"/>
            <a:chOff x="251801" y="194356"/>
            <a:chExt cx="2049965" cy="756696"/>
          </a:xfrm>
        </p:grpSpPr>
        <p:sp>
          <p:nvSpPr>
            <p:cNvPr id="367" name="文本框 366"/>
            <p:cNvSpPr txBox="1"/>
            <p:nvPr/>
          </p:nvSpPr>
          <p:spPr>
            <a:xfrm>
              <a:off x="278714" y="194356"/>
              <a:ext cx="2023052" cy="53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内页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68" name="文本框 367"/>
            <p:cNvSpPr txBox="1"/>
            <p:nvPr/>
          </p:nvSpPr>
          <p:spPr>
            <a:xfrm>
              <a:off x="278714" y="638146"/>
              <a:ext cx="1050214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PAGE 05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69" name="直接连接符 368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0" name="等腰三角形 369"/>
          <p:cNvSpPr/>
          <p:nvPr/>
        </p:nvSpPr>
        <p:spPr>
          <a:xfrm>
            <a:off x="4254303" y="903427"/>
            <a:ext cx="3684876" cy="1663943"/>
          </a:xfrm>
          <a:prstGeom prst="triangle">
            <a:avLst/>
          </a:prstGeom>
          <a:gradFill>
            <a:gsLst>
              <a:gs pos="0">
                <a:srgbClr val="05DAE3">
                  <a:alpha val="40000"/>
                </a:srgbClr>
              </a:gs>
              <a:gs pos="69000">
                <a:srgbClr val="05DAE3">
                  <a:alpha val="0"/>
                </a:srgbClr>
              </a:gs>
              <a:gs pos="14000">
                <a:srgbClr val="05DAE3">
                  <a:alpha val="15000"/>
                </a:srgbClr>
              </a:gs>
            </a:gsLst>
            <a:lin ang="5400000" scaled="1"/>
          </a:gradFill>
          <a:ln>
            <a:gradFill>
              <a:gsLst>
                <a:gs pos="0">
                  <a:srgbClr val="05DAE3"/>
                </a:gs>
                <a:gs pos="83000">
                  <a:srgbClr val="05DAE3">
                    <a:alpha val="0"/>
                  </a:srgbClr>
                </a:gs>
                <a:gs pos="14000">
                  <a:srgbClr val="05DAE3"/>
                </a:gs>
              </a:gsLst>
              <a:lin ang="5400000" scaled="1"/>
            </a:gra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等腰三角形 370"/>
          <p:cNvSpPr/>
          <p:nvPr/>
        </p:nvSpPr>
        <p:spPr>
          <a:xfrm>
            <a:off x="2911929" y="449665"/>
            <a:ext cx="6406242" cy="2892802"/>
          </a:xfrm>
          <a:prstGeom prst="triangle">
            <a:avLst/>
          </a:prstGeom>
          <a:gradFill>
            <a:gsLst>
              <a:gs pos="0">
                <a:srgbClr val="05DAE3">
                  <a:alpha val="32000"/>
                </a:srgbClr>
              </a:gs>
              <a:gs pos="83000">
                <a:srgbClr val="05DAE3">
                  <a:alpha val="0"/>
                </a:srgbClr>
              </a:gs>
              <a:gs pos="14000">
                <a:srgbClr val="05DAE3">
                  <a:alpha val="16000"/>
                </a:srgbClr>
              </a:gs>
            </a:gsLst>
            <a:lin ang="5400000" scaled="1"/>
          </a:gradFill>
          <a:ln>
            <a:gradFill>
              <a:gsLst>
                <a:gs pos="0">
                  <a:srgbClr val="05DAE3"/>
                </a:gs>
                <a:gs pos="83000">
                  <a:srgbClr val="05DAE3">
                    <a:alpha val="0"/>
                  </a:srgbClr>
                </a:gs>
                <a:gs pos="14000">
                  <a:srgbClr val="05DAE3"/>
                </a:gs>
              </a:gsLst>
              <a:lin ang="5400000" scaled="1"/>
            </a:gra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文本框 427"/>
          <p:cNvSpPr txBox="1"/>
          <p:nvPr/>
        </p:nvSpPr>
        <p:spPr>
          <a:xfrm>
            <a:off x="346773" y="5955695"/>
            <a:ext cx="1151139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亓眣劼軡弮曭塙鉔价汋屌邡宓芠刞廋兀宓幘痾。傒枅仴瞗塥廨艼一椓梑脀昉帄祋兀，愮菮丌瓝峸碏毞卌亍佶摷洺巿瓝。亓眣劼軡弮曭塙鉔价汋屌邡宓芠刞。傒枅仴瞗塥廨艼一椓脀昉帄祋兀，愮菮丌瓝峸碏毞卌亍佶摷洺巿瓝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431" name="直接连接符 430"/>
          <p:cNvCxnSpPr/>
          <p:nvPr/>
        </p:nvCxnSpPr>
        <p:spPr>
          <a:xfrm>
            <a:off x="740229" y="3279410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组合 444"/>
          <p:cNvGrpSpPr/>
          <p:nvPr/>
        </p:nvGrpSpPr>
        <p:grpSpPr>
          <a:xfrm>
            <a:off x="892811" y="2891831"/>
            <a:ext cx="775158" cy="775158"/>
            <a:chOff x="10725180" y="689552"/>
            <a:chExt cx="775158" cy="775158"/>
          </a:xfrm>
        </p:grpSpPr>
        <p:sp useBgFill="1">
          <p:nvSpPr>
            <p:cNvPr id="446" name="椭圆 445"/>
            <p:cNvSpPr/>
            <p:nvPr/>
          </p:nvSpPr>
          <p:spPr>
            <a:xfrm>
              <a:off x="10725180" y="689552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47" name="组合 446"/>
            <p:cNvGrpSpPr/>
            <p:nvPr/>
          </p:nvGrpSpPr>
          <p:grpSpPr>
            <a:xfrm>
              <a:off x="10964912" y="978269"/>
              <a:ext cx="261694" cy="299324"/>
              <a:chOff x="2351088" y="4405313"/>
              <a:chExt cx="242888" cy="277813"/>
            </a:xfrm>
          </p:grpSpPr>
          <p:sp>
            <p:nvSpPr>
              <p:cNvPr id="448" name="Freeform 214"/>
              <p:cNvSpPr>
                <a:spLocks/>
              </p:cNvSpPr>
              <p:nvPr/>
            </p:nvSpPr>
            <p:spPr bwMode="auto">
              <a:xfrm>
                <a:off x="2351088" y="4405313"/>
                <a:ext cx="242888" cy="128588"/>
              </a:xfrm>
              <a:custGeom>
                <a:avLst/>
                <a:gdLst>
                  <a:gd name="T0" fmla="*/ 232 w 251"/>
                  <a:gd name="T1" fmla="*/ 75 h 133"/>
                  <a:gd name="T2" fmla="*/ 232 w 251"/>
                  <a:gd name="T3" fmla="*/ 72 h 133"/>
                  <a:gd name="T4" fmla="*/ 186 w 251"/>
                  <a:gd name="T5" fmla="*/ 26 h 133"/>
                  <a:gd name="T6" fmla="*/ 163 w 251"/>
                  <a:gd name="T7" fmla="*/ 32 h 133"/>
                  <a:gd name="T8" fmla="*/ 111 w 251"/>
                  <a:gd name="T9" fmla="*/ 0 h 133"/>
                  <a:gd name="T10" fmla="*/ 60 w 251"/>
                  <a:gd name="T11" fmla="*/ 33 h 133"/>
                  <a:gd name="T12" fmla="*/ 44 w 251"/>
                  <a:gd name="T13" fmla="*/ 27 h 133"/>
                  <a:gd name="T14" fmla="*/ 17 w 251"/>
                  <a:gd name="T15" fmla="*/ 53 h 133"/>
                  <a:gd name="T16" fmla="*/ 19 w 251"/>
                  <a:gd name="T17" fmla="*/ 61 h 133"/>
                  <a:gd name="T18" fmla="*/ 0 w 251"/>
                  <a:gd name="T19" fmla="*/ 95 h 133"/>
                  <a:gd name="T20" fmla="*/ 38 w 251"/>
                  <a:gd name="T21" fmla="*/ 133 h 133"/>
                  <a:gd name="T22" fmla="*/ 38 w 251"/>
                  <a:gd name="T23" fmla="*/ 133 h 133"/>
                  <a:gd name="T24" fmla="*/ 38 w 251"/>
                  <a:gd name="T25" fmla="*/ 133 h 133"/>
                  <a:gd name="T26" fmla="*/ 38 w 251"/>
                  <a:gd name="T27" fmla="*/ 133 h 133"/>
                  <a:gd name="T28" fmla="*/ 38 w 251"/>
                  <a:gd name="T29" fmla="*/ 133 h 133"/>
                  <a:gd name="T30" fmla="*/ 218 w 251"/>
                  <a:gd name="T31" fmla="*/ 133 h 133"/>
                  <a:gd name="T32" fmla="*/ 220 w 251"/>
                  <a:gd name="T33" fmla="*/ 133 h 133"/>
                  <a:gd name="T34" fmla="*/ 251 w 251"/>
                  <a:gd name="T35" fmla="*/ 103 h 133"/>
                  <a:gd name="T36" fmla="*/ 232 w 251"/>
                  <a:gd name="T37" fmla="*/ 7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1" h="133">
                    <a:moveTo>
                      <a:pt x="232" y="75"/>
                    </a:moveTo>
                    <a:cubicBezTo>
                      <a:pt x="232" y="74"/>
                      <a:pt x="232" y="73"/>
                      <a:pt x="232" y="72"/>
                    </a:cubicBezTo>
                    <a:cubicBezTo>
                      <a:pt x="232" y="47"/>
                      <a:pt x="211" y="26"/>
                      <a:pt x="186" y="26"/>
                    </a:cubicBezTo>
                    <a:cubicBezTo>
                      <a:pt x="177" y="26"/>
                      <a:pt x="170" y="28"/>
                      <a:pt x="163" y="32"/>
                    </a:cubicBezTo>
                    <a:cubicBezTo>
                      <a:pt x="154" y="13"/>
                      <a:pt x="134" y="0"/>
                      <a:pt x="111" y="0"/>
                    </a:cubicBezTo>
                    <a:cubicBezTo>
                      <a:pt x="89" y="0"/>
                      <a:pt x="69" y="13"/>
                      <a:pt x="60" y="33"/>
                    </a:cubicBezTo>
                    <a:cubicBezTo>
                      <a:pt x="55" y="29"/>
                      <a:pt x="50" y="27"/>
                      <a:pt x="44" y="27"/>
                    </a:cubicBezTo>
                    <a:cubicBezTo>
                      <a:pt x="29" y="27"/>
                      <a:pt x="17" y="39"/>
                      <a:pt x="17" y="53"/>
                    </a:cubicBezTo>
                    <a:cubicBezTo>
                      <a:pt x="17" y="56"/>
                      <a:pt x="18" y="59"/>
                      <a:pt x="19" y="61"/>
                    </a:cubicBezTo>
                    <a:cubicBezTo>
                      <a:pt x="7" y="68"/>
                      <a:pt x="0" y="80"/>
                      <a:pt x="0" y="95"/>
                    </a:cubicBezTo>
                    <a:cubicBezTo>
                      <a:pt x="0" y="116"/>
                      <a:pt x="17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218" y="133"/>
                      <a:pt x="218" y="133"/>
                      <a:pt x="218" y="133"/>
                    </a:cubicBezTo>
                    <a:cubicBezTo>
                      <a:pt x="219" y="133"/>
                      <a:pt x="219" y="133"/>
                      <a:pt x="220" y="133"/>
                    </a:cubicBezTo>
                    <a:cubicBezTo>
                      <a:pt x="237" y="133"/>
                      <a:pt x="251" y="120"/>
                      <a:pt x="251" y="103"/>
                    </a:cubicBezTo>
                    <a:cubicBezTo>
                      <a:pt x="251" y="90"/>
                      <a:pt x="243" y="79"/>
                      <a:pt x="232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49" name="Freeform 215"/>
              <p:cNvSpPr>
                <a:spLocks/>
              </p:cNvSpPr>
              <p:nvPr/>
            </p:nvSpPr>
            <p:spPr bwMode="auto">
              <a:xfrm>
                <a:off x="2466975" y="4541838"/>
                <a:ext cx="93663" cy="141288"/>
              </a:xfrm>
              <a:custGeom>
                <a:avLst/>
                <a:gdLst>
                  <a:gd name="T0" fmla="*/ 51 w 59"/>
                  <a:gd name="T1" fmla="*/ 47 h 89"/>
                  <a:gd name="T2" fmla="*/ 0 w 59"/>
                  <a:gd name="T3" fmla="*/ 0 h 89"/>
                  <a:gd name="T4" fmla="*/ 21 w 59"/>
                  <a:gd name="T5" fmla="*/ 37 h 89"/>
                  <a:gd name="T6" fmla="*/ 4 w 59"/>
                  <a:gd name="T7" fmla="*/ 37 h 89"/>
                  <a:gd name="T8" fmla="*/ 59 w 59"/>
                  <a:gd name="T9" fmla="*/ 89 h 89"/>
                  <a:gd name="T10" fmla="*/ 34 w 59"/>
                  <a:gd name="T11" fmla="*/ 47 h 89"/>
                  <a:gd name="T12" fmla="*/ 51 w 59"/>
                  <a:gd name="T13" fmla="*/ 4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89">
                    <a:moveTo>
                      <a:pt x="51" y="47"/>
                    </a:moveTo>
                    <a:lnTo>
                      <a:pt x="0" y="0"/>
                    </a:lnTo>
                    <a:lnTo>
                      <a:pt x="21" y="37"/>
                    </a:lnTo>
                    <a:lnTo>
                      <a:pt x="4" y="37"/>
                    </a:lnTo>
                    <a:lnTo>
                      <a:pt x="59" y="89"/>
                    </a:lnTo>
                    <a:lnTo>
                      <a:pt x="34" y="47"/>
                    </a:lnTo>
                    <a:lnTo>
                      <a:pt x="51" y="47"/>
                    </a:lnTo>
                    <a:close/>
                  </a:path>
                </a:pathLst>
              </a:custGeom>
              <a:solidFill>
                <a:srgbClr val="D40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216"/>
              <p:cNvSpPr>
                <a:spLocks/>
              </p:cNvSpPr>
              <p:nvPr/>
            </p:nvSpPr>
            <p:spPr bwMode="auto">
              <a:xfrm>
                <a:off x="2413000" y="4557713"/>
                <a:ext cx="49213" cy="74613"/>
              </a:xfrm>
              <a:custGeom>
                <a:avLst/>
                <a:gdLst>
                  <a:gd name="T0" fmla="*/ 26 w 31"/>
                  <a:gd name="T1" fmla="*/ 25 h 47"/>
                  <a:gd name="T2" fmla="*/ 0 w 31"/>
                  <a:gd name="T3" fmla="*/ 0 h 47"/>
                  <a:gd name="T4" fmla="*/ 11 w 31"/>
                  <a:gd name="T5" fmla="*/ 20 h 47"/>
                  <a:gd name="T6" fmla="*/ 2 w 31"/>
                  <a:gd name="T7" fmla="*/ 20 h 47"/>
                  <a:gd name="T8" fmla="*/ 31 w 31"/>
                  <a:gd name="T9" fmla="*/ 47 h 47"/>
                  <a:gd name="T10" fmla="*/ 17 w 31"/>
                  <a:gd name="T11" fmla="*/ 25 h 47"/>
                  <a:gd name="T12" fmla="*/ 26 w 31"/>
                  <a:gd name="T13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7">
                    <a:moveTo>
                      <a:pt x="26" y="25"/>
                    </a:moveTo>
                    <a:lnTo>
                      <a:pt x="0" y="0"/>
                    </a:lnTo>
                    <a:lnTo>
                      <a:pt x="11" y="20"/>
                    </a:lnTo>
                    <a:lnTo>
                      <a:pt x="2" y="20"/>
                    </a:lnTo>
                    <a:lnTo>
                      <a:pt x="31" y="47"/>
                    </a:lnTo>
                    <a:lnTo>
                      <a:pt x="17" y="25"/>
                    </a:lnTo>
                    <a:lnTo>
                      <a:pt x="26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300616" y="2891831"/>
            <a:ext cx="775158" cy="775158"/>
            <a:chOff x="3300616" y="2891831"/>
            <a:chExt cx="775158" cy="775158"/>
          </a:xfrm>
        </p:grpSpPr>
        <p:sp useBgFill="1">
          <p:nvSpPr>
            <p:cNvPr id="452" name="椭圆 451"/>
            <p:cNvSpPr/>
            <p:nvPr/>
          </p:nvSpPr>
          <p:spPr>
            <a:xfrm>
              <a:off x="3300616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80" name="组合 479"/>
            <p:cNvGrpSpPr/>
            <p:nvPr/>
          </p:nvGrpSpPr>
          <p:grpSpPr>
            <a:xfrm>
              <a:off x="3527219" y="3132590"/>
              <a:ext cx="321952" cy="320784"/>
              <a:chOff x="3527219" y="3132590"/>
              <a:chExt cx="321952" cy="320784"/>
            </a:xfrm>
            <a:solidFill>
              <a:schemeClr val="bg1"/>
            </a:solidFill>
          </p:grpSpPr>
          <p:sp>
            <p:nvSpPr>
              <p:cNvPr id="477" name="Freeform 9"/>
              <p:cNvSpPr>
                <a:spLocks noEditPoints="1"/>
              </p:cNvSpPr>
              <p:nvPr/>
            </p:nvSpPr>
            <p:spPr bwMode="auto">
              <a:xfrm>
                <a:off x="3570568" y="3132590"/>
                <a:ext cx="235253" cy="320784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10"/>
              <p:cNvSpPr>
                <a:spLocks noEditPoints="1"/>
              </p:cNvSpPr>
              <p:nvPr/>
            </p:nvSpPr>
            <p:spPr bwMode="auto">
              <a:xfrm>
                <a:off x="3527219" y="3163768"/>
                <a:ext cx="321952" cy="170229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11"/>
              <p:cNvSpPr>
                <a:spLocks/>
              </p:cNvSpPr>
              <p:nvPr/>
            </p:nvSpPr>
            <p:spPr bwMode="auto">
              <a:xfrm>
                <a:off x="3630590" y="3200282"/>
                <a:ext cx="115376" cy="11554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solidFill>
                <a:srgbClr val="05D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708421" y="2891831"/>
            <a:ext cx="775158" cy="775158"/>
            <a:chOff x="5708421" y="2891831"/>
            <a:chExt cx="775158" cy="775158"/>
          </a:xfrm>
        </p:grpSpPr>
        <p:sp useBgFill="1">
          <p:nvSpPr>
            <p:cNvPr id="458" name="椭圆 457"/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84" name="组合 483"/>
            <p:cNvGrpSpPr/>
            <p:nvPr/>
          </p:nvGrpSpPr>
          <p:grpSpPr>
            <a:xfrm>
              <a:off x="5939063" y="3182783"/>
              <a:ext cx="313874" cy="267068"/>
              <a:chOff x="5185149" y="3757773"/>
              <a:chExt cx="667095" cy="567616"/>
            </a:xfrm>
          </p:grpSpPr>
          <p:sp>
            <p:nvSpPr>
              <p:cNvPr id="482" name="Freeform 16"/>
              <p:cNvSpPr>
                <a:spLocks noEditPoints="1"/>
              </p:cNvSpPr>
              <p:nvPr/>
            </p:nvSpPr>
            <p:spPr bwMode="auto">
              <a:xfrm>
                <a:off x="5185149" y="3757773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17"/>
              <p:cNvSpPr>
                <a:spLocks noEditPoints="1"/>
              </p:cNvSpPr>
              <p:nvPr/>
            </p:nvSpPr>
            <p:spPr bwMode="auto">
              <a:xfrm>
                <a:off x="5256832" y="3757773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116226" y="2891831"/>
            <a:ext cx="775158" cy="775158"/>
            <a:chOff x="8116226" y="2891831"/>
            <a:chExt cx="775158" cy="775158"/>
          </a:xfrm>
        </p:grpSpPr>
        <p:sp useBgFill="1">
          <p:nvSpPr>
            <p:cNvPr id="464" name="椭圆 463"/>
            <p:cNvSpPr/>
            <p:nvPr/>
          </p:nvSpPr>
          <p:spPr>
            <a:xfrm>
              <a:off x="8116226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85" name="组合 484"/>
            <p:cNvGrpSpPr/>
            <p:nvPr/>
          </p:nvGrpSpPr>
          <p:grpSpPr>
            <a:xfrm>
              <a:off x="8385089" y="3093666"/>
              <a:ext cx="275532" cy="359708"/>
              <a:chOff x="6548410" y="5124435"/>
              <a:chExt cx="538723" cy="703303"/>
            </a:xfrm>
            <a:solidFill>
              <a:schemeClr val="bg1"/>
            </a:solidFill>
          </p:grpSpPr>
          <p:sp>
            <p:nvSpPr>
              <p:cNvPr id="486" name="Freeform 21"/>
              <p:cNvSpPr>
                <a:spLocks noEditPoints="1"/>
              </p:cNvSpPr>
              <p:nvPr/>
            </p:nvSpPr>
            <p:spPr bwMode="auto">
              <a:xfrm>
                <a:off x="6597784" y="5124435"/>
                <a:ext cx="439976" cy="450948"/>
              </a:xfrm>
              <a:custGeom>
                <a:avLst/>
                <a:gdLst>
                  <a:gd name="T0" fmla="*/ 16 w 509"/>
                  <a:gd name="T1" fmla="*/ 394 h 522"/>
                  <a:gd name="T2" fmla="*/ 111 w 509"/>
                  <a:gd name="T3" fmla="*/ 413 h 522"/>
                  <a:gd name="T4" fmla="*/ 129 w 509"/>
                  <a:gd name="T5" fmla="*/ 414 h 522"/>
                  <a:gd name="T6" fmla="*/ 254 w 509"/>
                  <a:gd name="T7" fmla="*/ 394 h 522"/>
                  <a:gd name="T8" fmla="*/ 380 w 509"/>
                  <a:gd name="T9" fmla="*/ 414 h 522"/>
                  <a:gd name="T10" fmla="*/ 398 w 509"/>
                  <a:gd name="T11" fmla="*/ 413 h 522"/>
                  <a:gd name="T12" fmla="*/ 493 w 509"/>
                  <a:gd name="T13" fmla="*/ 394 h 522"/>
                  <a:gd name="T14" fmla="*/ 509 w 509"/>
                  <a:gd name="T15" fmla="*/ 410 h 522"/>
                  <a:gd name="T16" fmla="*/ 509 w 509"/>
                  <a:gd name="T17" fmla="*/ 432 h 522"/>
                  <a:gd name="T18" fmla="*/ 254 w 509"/>
                  <a:gd name="T19" fmla="*/ 522 h 522"/>
                  <a:gd name="T20" fmla="*/ 0 w 509"/>
                  <a:gd name="T21" fmla="*/ 432 h 522"/>
                  <a:gd name="T22" fmla="*/ 0 w 509"/>
                  <a:gd name="T23" fmla="*/ 410 h 522"/>
                  <a:gd name="T24" fmla="*/ 16 w 509"/>
                  <a:gd name="T25" fmla="*/ 394 h 522"/>
                  <a:gd name="T26" fmla="*/ 385 w 509"/>
                  <a:gd name="T27" fmla="*/ 337 h 522"/>
                  <a:gd name="T28" fmla="*/ 366 w 509"/>
                  <a:gd name="T29" fmla="*/ 334 h 522"/>
                  <a:gd name="T30" fmla="*/ 254 w 509"/>
                  <a:gd name="T31" fmla="*/ 356 h 522"/>
                  <a:gd name="T32" fmla="*/ 142 w 509"/>
                  <a:gd name="T33" fmla="*/ 334 h 522"/>
                  <a:gd name="T34" fmla="*/ 124 w 509"/>
                  <a:gd name="T35" fmla="*/ 337 h 522"/>
                  <a:gd name="T36" fmla="*/ 83 w 509"/>
                  <a:gd name="T37" fmla="*/ 305 h 522"/>
                  <a:gd name="T38" fmla="*/ 70 w 509"/>
                  <a:gd name="T39" fmla="*/ 80 h 522"/>
                  <a:gd name="T40" fmla="*/ 150 w 509"/>
                  <a:gd name="T41" fmla="*/ 0 h 522"/>
                  <a:gd name="T42" fmla="*/ 199 w 509"/>
                  <a:gd name="T43" fmla="*/ 7 h 522"/>
                  <a:gd name="T44" fmla="*/ 254 w 509"/>
                  <a:gd name="T45" fmla="*/ 0 h 522"/>
                  <a:gd name="T46" fmla="*/ 310 w 509"/>
                  <a:gd name="T47" fmla="*/ 7 h 522"/>
                  <a:gd name="T48" fmla="*/ 359 w 509"/>
                  <a:gd name="T49" fmla="*/ 0 h 522"/>
                  <a:gd name="T50" fmla="*/ 439 w 509"/>
                  <a:gd name="T51" fmla="*/ 80 h 522"/>
                  <a:gd name="T52" fmla="*/ 426 w 509"/>
                  <a:gd name="T53" fmla="*/ 305 h 522"/>
                  <a:gd name="T54" fmla="*/ 385 w 509"/>
                  <a:gd name="T55" fmla="*/ 337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9" h="522">
                    <a:moveTo>
                      <a:pt x="16" y="394"/>
                    </a:moveTo>
                    <a:cubicBezTo>
                      <a:pt x="65" y="394"/>
                      <a:pt x="88" y="405"/>
                      <a:pt x="111" y="413"/>
                    </a:cubicBezTo>
                    <a:cubicBezTo>
                      <a:pt x="117" y="415"/>
                      <a:pt x="122" y="416"/>
                      <a:pt x="129" y="414"/>
                    </a:cubicBezTo>
                    <a:cubicBezTo>
                      <a:pt x="157" y="407"/>
                      <a:pt x="205" y="394"/>
                      <a:pt x="254" y="394"/>
                    </a:cubicBezTo>
                    <a:cubicBezTo>
                      <a:pt x="304" y="394"/>
                      <a:pt x="352" y="407"/>
                      <a:pt x="380" y="414"/>
                    </a:cubicBezTo>
                    <a:cubicBezTo>
                      <a:pt x="387" y="416"/>
                      <a:pt x="392" y="415"/>
                      <a:pt x="398" y="413"/>
                    </a:cubicBezTo>
                    <a:cubicBezTo>
                      <a:pt x="421" y="405"/>
                      <a:pt x="444" y="394"/>
                      <a:pt x="493" y="394"/>
                    </a:cubicBezTo>
                    <a:cubicBezTo>
                      <a:pt x="501" y="394"/>
                      <a:pt x="509" y="402"/>
                      <a:pt x="509" y="410"/>
                    </a:cubicBezTo>
                    <a:cubicBezTo>
                      <a:pt x="509" y="432"/>
                      <a:pt x="509" y="432"/>
                      <a:pt x="509" y="432"/>
                    </a:cubicBezTo>
                    <a:cubicBezTo>
                      <a:pt x="509" y="492"/>
                      <a:pt x="366" y="522"/>
                      <a:pt x="254" y="522"/>
                    </a:cubicBezTo>
                    <a:cubicBezTo>
                      <a:pt x="143" y="522"/>
                      <a:pt x="0" y="492"/>
                      <a:pt x="0" y="432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401"/>
                      <a:pt x="7" y="394"/>
                      <a:pt x="16" y="394"/>
                    </a:cubicBezTo>
                    <a:close/>
                    <a:moveTo>
                      <a:pt x="385" y="337"/>
                    </a:moveTo>
                    <a:cubicBezTo>
                      <a:pt x="378" y="336"/>
                      <a:pt x="373" y="333"/>
                      <a:pt x="366" y="334"/>
                    </a:cubicBezTo>
                    <a:cubicBezTo>
                      <a:pt x="338" y="341"/>
                      <a:pt x="305" y="356"/>
                      <a:pt x="254" y="356"/>
                    </a:cubicBezTo>
                    <a:cubicBezTo>
                      <a:pt x="204" y="356"/>
                      <a:pt x="171" y="341"/>
                      <a:pt x="142" y="334"/>
                    </a:cubicBezTo>
                    <a:cubicBezTo>
                      <a:pt x="136" y="333"/>
                      <a:pt x="131" y="336"/>
                      <a:pt x="124" y="337"/>
                    </a:cubicBezTo>
                    <a:cubicBezTo>
                      <a:pt x="107" y="338"/>
                      <a:pt x="84" y="323"/>
                      <a:pt x="83" y="305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68" y="36"/>
                      <a:pt x="106" y="0"/>
                      <a:pt x="150" y="0"/>
                    </a:cubicBezTo>
                    <a:cubicBezTo>
                      <a:pt x="171" y="0"/>
                      <a:pt x="184" y="7"/>
                      <a:pt x="199" y="7"/>
                    </a:cubicBezTo>
                    <a:cubicBezTo>
                      <a:pt x="214" y="7"/>
                      <a:pt x="233" y="0"/>
                      <a:pt x="254" y="0"/>
                    </a:cubicBezTo>
                    <a:cubicBezTo>
                      <a:pt x="276" y="0"/>
                      <a:pt x="295" y="7"/>
                      <a:pt x="310" y="7"/>
                    </a:cubicBezTo>
                    <a:cubicBezTo>
                      <a:pt x="325" y="7"/>
                      <a:pt x="338" y="0"/>
                      <a:pt x="359" y="0"/>
                    </a:cubicBezTo>
                    <a:cubicBezTo>
                      <a:pt x="403" y="0"/>
                      <a:pt x="439" y="36"/>
                      <a:pt x="439" y="80"/>
                    </a:cubicBezTo>
                    <a:cubicBezTo>
                      <a:pt x="439" y="155"/>
                      <a:pt x="426" y="230"/>
                      <a:pt x="426" y="305"/>
                    </a:cubicBezTo>
                    <a:cubicBezTo>
                      <a:pt x="426" y="323"/>
                      <a:pt x="402" y="338"/>
                      <a:pt x="385" y="33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22"/>
              <p:cNvSpPr>
                <a:spLocks noEditPoints="1"/>
              </p:cNvSpPr>
              <p:nvPr/>
            </p:nvSpPr>
            <p:spPr bwMode="auto">
              <a:xfrm>
                <a:off x="6548410" y="5257562"/>
                <a:ext cx="538723" cy="570176"/>
              </a:xfrm>
              <a:custGeom>
                <a:avLst/>
                <a:gdLst>
                  <a:gd name="T0" fmla="*/ 100 w 623"/>
                  <a:gd name="T1" fmla="*/ 153 h 660"/>
                  <a:gd name="T2" fmla="*/ 73 w 623"/>
                  <a:gd name="T3" fmla="*/ 183 h 660"/>
                  <a:gd name="T4" fmla="*/ 43 w 623"/>
                  <a:gd name="T5" fmla="*/ 156 h 660"/>
                  <a:gd name="T6" fmla="*/ 30 w 623"/>
                  <a:gd name="T7" fmla="*/ 45 h 660"/>
                  <a:gd name="T8" fmla="*/ 94 w 623"/>
                  <a:gd name="T9" fmla="*/ 41 h 660"/>
                  <a:gd name="T10" fmla="*/ 100 w 623"/>
                  <a:gd name="T11" fmla="*/ 153 h 660"/>
                  <a:gd name="T12" fmla="*/ 76 w 623"/>
                  <a:gd name="T13" fmla="*/ 502 h 660"/>
                  <a:gd name="T14" fmla="*/ 57 w 623"/>
                  <a:gd name="T15" fmla="*/ 521 h 660"/>
                  <a:gd name="T16" fmla="*/ 38 w 623"/>
                  <a:gd name="T17" fmla="*/ 502 h 660"/>
                  <a:gd name="T18" fmla="*/ 38 w 623"/>
                  <a:gd name="T19" fmla="*/ 487 h 660"/>
                  <a:gd name="T20" fmla="*/ 78 w 623"/>
                  <a:gd name="T21" fmla="*/ 440 h 660"/>
                  <a:gd name="T22" fmla="*/ 289 w 623"/>
                  <a:gd name="T23" fmla="*/ 406 h 660"/>
                  <a:gd name="T24" fmla="*/ 334 w 623"/>
                  <a:gd name="T25" fmla="*/ 406 h 660"/>
                  <a:gd name="T26" fmla="*/ 545 w 623"/>
                  <a:gd name="T27" fmla="*/ 440 h 660"/>
                  <a:gd name="T28" fmla="*/ 585 w 623"/>
                  <a:gd name="T29" fmla="*/ 487 h 660"/>
                  <a:gd name="T30" fmla="*/ 585 w 623"/>
                  <a:gd name="T31" fmla="*/ 502 h 660"/>
                  <a:gd name="T32" fmla="*/ 566 w 623"/>
                  <a:gd name="T33" fmla="*/ 521 h 660"/>
                  <a:gd name="T34" fmla="*/ 547 w 623"/>
                  <a:gd name="T35" fmla="*/ 502 h 660"/>
                  <a:gd name="T36" fmla="*/ 547 w 623"/>
                  <a:gd name="T37" fmla="*/ 490 h 660"/>
                  <a:gd name="T38" fmla="*/ 538 w 623"/>
                  <a:gd name="T39" fmla="*/ 481 h 660"/>
                  <a:gd name="T40" fmla="*/ 341 w 623"/>
                  <a:gd name="T41" fmla="*/ 468 h 660"/>
                  <a:gd name="T42" fmla="*/ 334 w 623"/>
                  <a:gd name="T43" fmla="*/ 470 h 660"/>
                  <a:gd name="T44" fmla="*/ 331 w 623"/>
                  <a:gd name="T45" fmla="*/ 477 h 660"/>
                  <a:gd name="T46" fmla="*/ 331 w 623"/>
                  <a:gd name="T47" fmla="*/ 502 h 660"/>
                  <a:gd name="T48" fmla="*/ 311 w 623"/>
                  <a:gd name="T49" fmla="*/ 521 h 660"/>
                  <a:gd name="T50" fmla="*/ 292 w 623"/>
                  <a:gd name="T51" fmla="*/ 502 h 660"/>
                  <a:gd name="T52" fmla="*/ 292 w 623"/>
                  <a:gd name="T53" fmla="*/ 477 h 660"/>
                  <a:gd name="T54" fmla="*/ 289 w 623"/>
                  <a:gd name="T55" fmla="*/ 470 h 660"/>
                  <a:gd name="T56" fmla="*/ 282 w 623"/>
                  <a:gd name="T57" fmla="*/ 468 h 660"/>
                  <a:gd name="T58" fmla="*/ 85 w 623"/>
                  <a:gd name="T59" fmla="*/ 481 h 660"/>
                  <a:gd name="T60" fmla="*/ 76 w 623"/>
                  <a:gd name="T61" fmla="*/ 490 h 660"/>
                  <a:gd name="T62" fmla="*/ 76 w 623"/>
                  <a:gd name="T63" fmla="*/ 502 h 660"/>
                  <a:gd name="T64" fmla="*/ 566 w 623"/>
                  <a:gd name="T65" fmla="*/ 545 h 660"/>
                  <a:gd name="T66" fmla="*/ 623 w 623"/>
                  <a:gd name="T67" fmla="*/ 602 h 660"/>
                  <a:gd name="T68" fmla="*/ 566 w 623"/>
                  <a:gd name="T69" fmla="*/ 660 h 660"/>
                  <a:gd name="T70" fmla="*/ 509 w 623"/>
                  <a:gd name="T71" fmla="*/ 602 h 660"/>
                  <a:gd name="T72" fmla="*/ 566 w 623"/>
                  <a:gd name="T73" fmla="*/ 545 h 660"/>
                  <a:gd name="T74" fmla="*/ 57 w 623"/>
                  <a:gd name="T75" fmla="*/ 545 h 660"/>
                  <a:gd name="T76" fmla="*/ 114 w 623"/>
                  <a:gd name="T77" fmla="*/ 602 h 660"/>
                  <a:gd name="T78" fmla="*/ 57 w 623"/>
                  <a:gd name="T79" fmla="*/ 660 h 660"/>
                  <a:gd name="T80" fmla="*/ 0 w 623"/>
                  <a:gd name="T81" fmla="*/ 602 h 660"/>
                  <a:gd name="T82" fmla="*/ 57 w 623"/>
                  <a:gd name="T83" fmla="*/ 545 h 660"/>
                  <a:gd name="T84" fmla="*/ 311 w 623"/>
                  <a:gd name="T85" fmla="*/ 545 h 660"/>
                  <a:gd name="T86" fmla="*/ 369 w 623"/>
                  <a:gd name="T87" fmla="*/ 602 h 660"/>
                  <a:gd name="T88" fmla="*/ 311 w 623"/>
                  <a:gd name="T89" fmla="*/ 660 h 660"/>
                  <a:gd name="T90" fmla="*/ 254 w 623"/>
                  <a:gd name="T91" fmla="*/ 602 h 660"/>
                  <a:gd name="T92" fmla="*/ 311 w 623"/>
                  <a:gd name="T93" fmla="*/ 545 h 660"/>
                  <a:gd name="T94" fmla="*/ 580 w 623"/>
                  <a:gd name="T95" fmla="*/ 156 h 660"/>
                  <a:gd name="T96" fmla="*/ 550 w 623"/>
                  <a:gd name="T97" fmla="*/ 183 h 660"/>
                  <a:gd name="T98" fmla="*/ 523 w 623"/>
                  <a:gd name="T99" fmla="*/ 153 h 660"/>
                  <a:gd name="T100" fmla="*/ 529 w 623"/>
                  <a:gd name="T101" fmla="*/ 41 h 660"/>
                  <a:gd name="T102" fmla="*/ 593 w 623"/>
                  <a:gd name="T103" fmla="*/ 45 h 660"/>
                  <a:gd name="T104" fmla="*/ 580 w 623"/>
                  <a:gd name="T105" fmla="*/ 156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3" h="660">
                    <a:moveTo>
                      <a:pt x="100" y="153"/>
                    </a:moveTo>
                    <a:cubicBezTo>
                      <a:pt x="101" y="169"/>
                      <a:pt x="89" y="182"/>
                      <a:pt x="73" y="183"/>
                    </a:cubicBezTo>
                    <a:cubicBezTo>
                      <a:pt x="57" y="184"/>
                      <a:pt x="44" y="172"/>
                      <a:pt x="43" y="156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29" y="12"/>
                      <a:pt x="91" y="0"/>
                      <a:pt x="94" y="41"/>
                    </a:cubicBezTo>
                    <a:cubicBezTo>
                      <a:pt x="100" y="153"/>
                      <a:pt x="100" y="153"/>
                      <a:pt x="100" y="153"/>
                    </a:cubicBezTo>
                    <a:close/>
                    <a:moveTo>
                      <a:pt x="76" y="502"/>
                    </a:moveTo>
                    <a:cubicBezTo>
                      <a:pt x="76" y="513"/>
                      <a:pt x="68" y="521"/>
                      <a:pt x="57" y="521"/>
                    </a:cubicBezTo>
                    <a:cubicBezTo>
                      <a:pt x="47" y="521"/>
                      <a:pt x="38" y="513"/>
                      <a:pt x="38" y="502"/>
                    </a:cubicBezTo>
                    <a:cubicBezTo>
                      <a:pt x="38" y="487"/>
                      <a:pt x="38" y="487"/>
                      <a:pt x="38" y="487"/>
                    </a:cubicBezTo>
                    <a:cubicBezTo>
                      <a:pt x="38" y="464"/>
                      <a:pt x="55" y="444"/>
                      <a:pt x="78" y="440"/>
                    </a:cubicBezTo>
                    <a:cubicBezTo>
                      <a:pt x="289" y="406"/>
                      <a:pt x="289" y="406"/>
                      <a:pt x="289" y="406"/>
                    </a:cubicBezTo>
                    <a:cubicBezTo>
                      <a:pt x="304" y="406"/>
                      <a:pt x="319" y="406"/>
                      <a:pt x="334" y="406"/>
                    </a:cubicBezTo>
                    <a:cubicBezTo>
                      <a:pt x="545" y="440"/>
                      <a:pt x="545" y="440"/>
                      <a:pt x="545" y="440"/>
                    </a:cubicBezTo>
                    <a:cubicBezTo>
                      <a:pt x="568" y="444"/>
                      <a:pt x="585" y="464"/>
                      <a:pt x="585" y="487"/>
                    </a:cubicBezTo>
                    <a:cubicBezTo>
                      <a:pt x="585" y="502"/>
                      <a:pt x="585" y="502"/>
                      <a:pt x="585" y="502"/>
                    </a:cubicBezTo>
                    <a:cubicBezTo>
                      <a:pt x="585" y="513"/>
                      <a:pt x="576" y="521"/>
                      <a:pt x="566" y="521"/>
                    </a:cubicBezTo>
                    <a:cubicBezTo>
                      <a:pt x="555" y="521"/>
                      <a:pt x="547" y="513"/>
                      <a:pt x="547" y="502"/>
                    </a:cubicBezTo>
                    <a:cubicBezTo>
                      <a:pt x="547" y="498"/>
                      <a:pt x="547" y="494"/>
                      <a:pt x="547" y="490"/>
                    </a:cubicBezTo>
                    <a:cubicBezTo>
                      <a:pt x="547" y="485"/>
                      <a:pt x="543" y="481"/>
                      <a:pt x="538" y="481"/>
                    </a:cubicBezTo>
                    <a:cubicBezTo>
                      <a:pt x="341" y="468"/>
                      <a:pt x="341" y="468"/>
                      <a:pt x="341" y="468"/>
                    </a:cubicBezTo>
                    <a:cubicBezTo>
                      <a:pt x="338" y="468"/>
                      <a:pt x="336" y="468"/>
                      <a:pt x="334" y="470"/>
                    </a:cubicBezTo>
                    <a:cubicBezTo>
                      <a:pt x="332" y="472"/>
                      <a:pt x="331" y="475"/>
                      <a:pt x="331" y="477"/>
                    </a:cubicBezTo>
                    <a:cubicBezTo>
                      <a:pt x="331" y="502"/>
                      <a:pt x="331" y="502"/>
                      <a:pt x="331" y="502"/>
                    </a:cubicBezTo>
                    <a:cubicBezTo>
                      <a:pt x="331" y="513"/>
                      <a:pt x="322" y="521"/>
                      <a:pt x="311" y="521"/>
                    </a:cubicBezTo>
                    <a:cubicBezTo>
                      <a:pt x="301" y="521"/>
                      <a:pt x="292" y="513"/>
                      <a:pt x="292" y="502"/>
                    </a:cubicBezTo>
                    <a:cubicBezTo>
                      <a:pt x="292" y="477"/>
                      <a:pt x="292" y="477"/>
                      <a:pt x="292" y="477"/>
                    </a:cubicBezTo>
                    <a:cubicBezTo>
                      <a:pt x="292" y="475"/>
                      <a:pt x="291" y="472"/>
                      <a:pt x="289" y="470"/>
                    </a:cubicBezTo>
                    <a:cubicBezTo>
                      <a:pt x="287" y="468"/>
                      <a:pt x="285" y="468"/>
                      <a:pt x="282" y="468"/>
                    </a:cubicBezTo>
                    <a:cubicBezTo>
                      <a:pt x="85" y="481"/>
                      <a:pt x="85" y="481"/>
                      <a:pt x="85" y="481"/>
                    </a:cubicBezTo>
                    <a:cubicBezTo>
                      <a:pt x="80" y="481"/>
                      <a:pt x="76" y="485"/>
                      <a:pt x="76" y="490"/>
                    </a:cubicBezTo>
                    <a:cubicBezTo>
                      <a:pt x="76" y="502"/>
                      <a:pt x="76" y="502"/>
                      <a:pt x="76" y="502"/>
                    </a:cubicBezTo>
                    <a:close/>
                    <a:moveTo>
                      <a:pt x="566" y="545"/>
                    </a:moveTo>
                    <a:cubicBezTo>
                      <a:pt x="597" y="545"/>
                      <a:pt x="623" y="571"/>
                      <a:pt x="623" y="602"/>
                    </a:cubicBezTo>
                    <a:cubicBezTo>
                      <a:pt x="623" y="634"/>
                      <a:pt x="597" y="660"/>
                      <a:pt x="566" y="660"/>
                    </a:cubicBezTo>
                    <a:cubicBezTo>
                      <a:pt x="534" y="660"/>
                      <a:pt x="509" y="634"/>
                      <a:pt x="509" y="602"/>
                    </a:cubicBezTo>
                    <a:cubicBezTo>
                      <a:pt x="509" y="571"/>
                      <a:pt x="534" y="545"/>
                      <a:pt x="566" y="545"/>
                    </a:cubicBezTo>
                    <a:close/>
                    <a:moveTo>
                      <a:pt x="57" y="545"/>
                    </a:moveTo>
                    <a:cubicBezTo>
                      <a:pt x="89" y="545"/>
                      <a:pt x="114" y="571"/>
                      <a:pt x="114" y="602"/>
                    </a:cubicBezTo>
                    <a:cubicBezTo>
                      <a:pt x="114" y="634"/>
                      <a:pt x="89" y="660"/>
                      <a:pt x="57" y="660"/>
                    </a:cubicBezTo>
                    <a:cubicBezTo>
                      <a:pt x="26" y="660"/>
                      <a:pt x="0" y="634"/>
                      <a:pt x="0" y="602"/>
                    </a:cubicBezTo>
                    <a:cubicBezTo>
                      <a:pt x="0" y="571"/>
                      <a:pt x="26" y="545"/>
                      <a:pt x="57" y="545"/>
                    </a:cubicBezTo>
                    <a:close/>
                    <a:moveTo>
                      <a:pt x="311" y="545"/>
                    </a:moveTo>
                    <a:cubicBezTo>
                      <a:pt x="343" y="545"/>
                      <a:pt x="369" y="571"/>
                      <a:pt x="369" y="602"/>
                    </a:cubicBezTo>
                    <a:cubicBezTo>
                      <a:pt x="369" y="634"/>
                      <a:pt x="343" y="660"/>
                      <a:pt x="311" y="660"/>
                    </a:cubicBezTo>
                    <a:cubicBezTo>
                      <a:pt x="280" y="660"/>
                      <a:pt x="254" y="634"/>
                      <a:pt x="254" y="602"/>
                    </a:cubicBezTo>
                    <a:cubicBezTo>
                      <a:pt x="254" y="571"/>
                      <a:pt x="280" y="545"/>
                      <a:pt x="311" y="545"/>
                    </a:cubicBezTo>
                    <a:close/>
                    <a:moveTo>
                      <a:pt x="580" y="156"/>
                    </a:moveTo>
                    <a:cubicBezTo>
                      <a:pt x="579" y="172"/>
                      <a:pt x="566" y="184"/>
                      <a:pt x="550" y="183"/>
                    </a:cubicBezTo>
                    <a:cubicBezTo>
                      <a:pt x="534" y="182"/>
                      <a:pt x="522" y="169"/>
                      <a:pt x="523" y="153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32" y="0"/>
                      <a:pt x="594" y="12"/>
                      <a:pt x="593" y="45"/>
                    </a:cubicBezTo>
                    <a:cubicBezTo>
                      <a:pt x="580" y="156"/>
                      <a:pt x="580" y="156"/>
                      <a:pt x="58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0524032" y="2891831"/>
            <a:ext cx="775158" cy="775158"/>
            <a:chOff x="10524032" y="2891831"/>
            <a:chExt cx="775158" cy="775158"/>
          </a:xfrm>
        </p:grpSpPr>
        <p:sp useBgFill="1">
          <p:nvSpPr>
            <p:cNvPr id="470" name="椭圆 469"/>
            <p:cNvSpPr/>
            <p:nvPr/>
          </p:nvSpPr>
          <p:spPr>
            <a:xfrm>
              <a:off x="10524032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88" name="组合 487"/>
            <p:cNvGrpSpPr/>
            <p:nvPr/>
          </p:nvGrpSpPr>
          <p:grpSpPr>
            <a:xfrm>
              <a:off x="10748026" y="3114973"/>
              <a:ext cx="346218" cy="328874"/>
              <a:chOff x="5099014" y="3772690"/>
              <a:chExt cx="591389" cy="561764"/>
            </a:xfrm>
          </p:grpSpPr>
          <p:sp>
            <p:nvSpPr>
              <p:cNvPr id="489" name="Freeform 14"/>
              <p:cNvSpPr>
                <a:spLocks/>
              </p:cNvSpPr>
              <p:nvPr/>
            </p:nvSpPr>
            <p:spPr bwMode="auto">
              <a:xfrm>
                <a:off x="5099014" y="3772690"/>
                <a:ext cx="591389" cy="561764"/>
              </a:xfrm>
              <a:custGeom>
                <a:avLst/>
                <a:gdLst>
                  <a:gd name="T0" fmla="*/ 359 w 684"/>
                  <a:gd name="T1" fmla="*/ 57 h 650"/>
                  <a:gd name="T2" fmla="*/ 331 w 684"/>
                  <a:gd name="T3" fmla="*/ 28 h 650"/>
                  <a:gd name="T4" fmla="*/ 360 w 684"/>
                  <a:gd name="T5" fmla="*/ 0 h 650"/>
                  <a:gd name="T6" fmla="*/ 360 w 684"/>
                  <a:gd name="T7" fmla="*/ 0 h 650"/>
                  <a:gd name="T8" fmla="*/ 360 w 684"/>
                  <a:gd name="T9" fmla="*/ 0 h 650"/>
                  <a:gd name="T10" fmla="*/ 360 w 684"/>
                  <a:gd name="T11" fmla="*/ 0 h 650"/>
                  <a:gd name="T12" fmla="*/ 361 w 684"/>
                  <a:gd name="T13" fmla="*/ 0 h 650"/>
                  <a:gd name="T14" fmla="*/ 361 w 684"/>
                  <a:gd name="T15" fmla="*/ 0 h 650"/>
                  <a:gd name="T16" fmla="*/ 589 w 684"/>
                  <a:gd name="T17" fmla="*/ 95 h 650"/>
                  <a:gd name="T18" fmla="*/ 684 w 684"/>
                  <a:gd name="T19" fmla="*/ 325 h 650"/>
                  <a:gd name="T20" fmla="*/ 589 w 684"/>
                  <a:gd name="T21" fmla="*/ 554 h 650"/>
                  <a:gd name="T22" fmla="*/ 359 w 684"/>
                  <a:gd name="T23" fmla="*/ 650 h 650"/>
                  <a:gd name="T24" fmla="*/ 130 w 684"/>
                  <a:gd name="T25" fmla="*/ 554 h 650"/>
                  <a:gd name="T26" fmla="*/ 34 w 684"/>
                  <a:gd name="T27" fmla="*/ 325 h 650"/>
                  <a:gd name="T28" fmla="*/ 43 w 684"/>
                  <a:gd name="T29" fmla="*/ 253 h 650"/>
                  <a:gd name="T30" fmla="*/ 56 w 684"/>
                  <a:gd name="T31" fmla="*/ 210 h 650"/>
                  <a:gd name="T32" fmla="*/ 15 w 684"/>
                  <a:gd name="T33" fmla="*/ 193 h 650"/>
                  <a:gd name="T34" fmla="*/ 5 w 684"/>
                  <a:gd name="T35" fmla="*/ 187 h 650"/>
                  <a:gd name="T36" fmla="*/ 1 w 684"/>
                  <a:gd name="T37" fmla="*/ 176 h 650"/>
                  <a:gd name="T38" fmla="*/ 2 w 684"/>
                  <a:gd name="T39" fmla="*/ 165 h 650"/>
                  <a:gd name="T40" fmla="*/ 9 w 684"/>
                  <a:gd name="T41" fmla="*/ 155 h 650"/>
                  <a:gd name="T42" fmla="*/ 124 w 684"/>
                  <a:gd name="T43" fmla="*/ 66 h 650"/>
                  <a:gd name="T44" fmla="*/ 134 w 684"/>
                  <a:gd name="T45" fmla="*/ 61 h 650"/>
                  <a:gd name="T46" fmla="*/ 146 w 684"/>
                  <a:gd name="T47" fmla="*/ 63 h 650"/>
                  <a:gd name="T48" fmla="*/ 155 w 684"/>
                  <a:gd name="T49" fmla="*/ 70 h 650"/>
                  <a:gd name="T50" fmla="*/ 159 w 684"/>
                  <a:gd name="T51" fmla="*/ 80 h 650"/>
                  <a:gd name="T52" fmla="*/ 180 w 684"/>
                  <a:gd name="T53" fmla="*/ 224 h 650"/>
                  <a:gd name="T54" fmla="*/ 178 w 684"/>
                  <a:gd name="T55" fmla="*/ 236 h 650"/>
                  <a:gd name="T56" fmla="*/ 171 w 684"/>
                  <a:gd name="T57" fmla="*/ 245 h 650"/>
                  <a:gd name="T58" fmla="*/ 161 w 684"/>
                  <a:gd name="T59" fmla="*/ 249 h 650"/>
                  <a:gd name="T60" fmla="*/ 149 w 684"/>
                  <a:gd name="T61" fmla="*/ 248 h 650"/>
                  <a:gd name="T62" fmla="*/ 108 w 684"/>
                  <a:gd name="T63" fmla="*/ 231 h 650"/>
                  <a:gd name="T64" fmla="*/ 98 w 684"/>
                  <a:gd name="T65" fmla="*/ 266 h 650"/>
                  <a:gd name="T66" fmla="*/ 92 w 684"/>
                  <a:gd name="T67" fmla="*/ 325 h 650"/>
                  <a:gd name="T68" fmla="*/ 170 w 684"/>
                  <a:gd name="T69" fmla="*/ 514 h 650"/>
                  <a:gd name="T70" fmla="*/ 359 w 684"/>
                  <a:gd name="T71" fmla="*/ 592 h 650"/>
                  <a:gd name="T72" fmla="*/ 549 w 684"/>
                  <a:gd name="T73" fmla="*/ 514 h 650"/>
                  <a:gd name="T74" fmla="*/ 627 w 684"/>
                  <a:gd name="T75" fmla="*/ 325 h 650"/>
                  <a:gd name="T76" fmla="*/ 549 w 684"/>
                  <a:gd name="T77" fmla="*/ 136 h 650"/>
                  <a:gd name="T78" fmla="*/ 360 w 684"/>
                  <a:gd name="T79" fmla="*/ 57 h 650"/>
                  <a:gd name="T80" fmla="*/ 360 w 684"/>
                  <a:gd name="T81" fmla="*/ 57 h 650"/>
                  <a:gd name="T82" fmla="*/ 360 w 684"/>
                  <a:gd name="T83" fmla="*/ 57 h 650"/>
                  <a:gd name="T84" fmla="*/ 360 w 684"/>
                  <a:gd name="T85" fmla="*/ 57 h 650"/>
                  <a:gd name="T86" fmla="*/ 359 w 684"/>
                  <a:gd name="T87" fmla="*/ 57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84" h="650">
                    <a:moveTo>
                      <a:pt x="359" y="57"/>
                    </a:moveTo>
                    <a:cubicBezTo>
                      <a:pt x="343" y="57"/>
                      <a:pt x="331" y="44"/>
                      <a:pt x="331" y="28"/>
                    </a:cubicBezTo>
                    <a:cubicBezTo>
                      <a:pt x="331" y="13"/>
                      <a:pt x="344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450" y="0"/>
                      <a:pt x="531" y="37"/>
                      <a:pt x="589" y="95"/>
                    </a:cubicBezTo>
                    <a:cubicBezTo>
                      <a:pt x="648" y="154"/>
                      <a:pt x="684" y="235"/>
                      <a:pt x="684" y="325"/>
                    </a:cubicBezTo>
                    <a:cubicBezTo>
                      <a:pt x="684" y="414"/>
                      <a:pt x="648" y="496"/>
                      <a:pt x="589" y="554"/>
                    </a:cubicBezTo>
                    <a:cubicBezTo>
                      <a:pt x="530" y="613"/>
                      <a:pt x="449" y="650"/>
                      <a:pt x="359" y="650"/>
                    </a:cubicBezTo>
                    <a:cubicBezTo>
                      <a:pt x="270" y="650"/>
                      <a:pt x="188" y="613"/>
                      <a:pt x="130" y="554"/>
                    </a:cubicBezTo>
                    <a:cubicBezTo>
                      <a:pt x="71" y="496"/>
                      <a:pt x="34" y="414"/>
                      <a:pt x="34" y="325"/>
                    </a:cubicBezTo>
                    <a:cubicBezTo>
                      <a:pt x="34" y="301"/>
                      <a:pt x="37" y="277"/>
                      <a:pt x="43" y="253"/>
                    </a:cubicBezTo>
                    <a:cubicBezTo>
                      <a:pt x="46" y="238"/>
                      <a:pt x="50" y="224"/>
                      <a:pt x="56" y="210"/>
                    </a:cubicBezTo>
                    <a:cubicBezTo>
                      <a:pt x="15" y="193"/>
                      <a:pt x="15" y="193"/>
                      <a:pt x="15" y="193"/>
                    </a:cubicBezTo>
                    <a:cubicBezTo>
                      <a:pt x="11" y="192"/>
                      <a:pt x="8" y="190"/>
                      <a:pt x="5" y="187"/>
                    </a:cubicBezTo>
                    <a:cubicBezTo>
                      <a:pt x="3" y="183"/>
                      <a:pt x="1" y="180"/>
                      <a:pt x="1" y="176"/>
                    </a:cubicBezTo>
                    <a:cubicBezTo>
                      <a:pt x="0" y="172"/>
                      <a:pt x="1" y="168"/>
                      <a:pt x="2" y="165"/>
                    </a:cubicBezTo>
                    <a:cubicBezTo>
                      <a:pt x="4" y="161"/>
                      <a:pt x="6" y="158"/>
                      <a:pt x="9" y="155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7" y="63"/>
                      <a:pt x="131" y="62"/>
                      <a:pt x="134" y="61"/>
                    </a:cubicBezTo>
                    <a:cubicBezTo>
                      <a:pt x="138" y="61"/>
                      <a:pt x="142" y="61"/>
                      <a:pt x="146" y="63"/>
                    </a:cubicBezTo>
                    <a:cubicBezTo>
                      <a:pt x="149" y="64"/>
                      <a:pt x="153" y="67"/>
                      <a:pt x="155" y="70"/>
                    </a:cubicBezTo>
                    <a:cubicBezTo>
                      <a:pt x="157" y="73"/>
                      <a:pt x="159" y="76"/>
                      <a:pt x="159" y="80"/>
                    </a:cubicBezTo>
                    <a:cubicBezTo>
                      <a:pt x="180" y="224"/>
                      <a:pt x="180" y="224"/>
                      <a:pt x="180" y="224"/>
                    </a:cubicBezTo>
                    <a:cubicBezTo>
                      <a:pt x="180" y="228"/>
                      <a:pt x="180" y="232"/>
                      <a:pt x="178" y="236"/>
                    </a:cubicBezTo>
                    <a:cubicBezTo>
                      <a:pt x="177" y="239"/>
                      <a:pt x="175" y="242"/>
                      <a:pt x="171" y="245"/>
                    </a:cubicBezTo>
                    <a:cubicBezTo>
                      <a:pt x="168" y="247"/>
                      <a:pt x="165" y="249"/>
                      <a:pt x="161" y="249"/>
                    </a:cubicBezTo>
                    <a:cubicBezTo>
                      <a:pt x="157" y="250"/>
                      <a:pt x="153" y="249"/>
                      <a:pt x="149" y="248"/>
                    </a:cubicBezTo>
                    <a:cubicBezTo>
                      <a:pt x="108" y="231"/>
                      <a:pt x="108" y="231"/>
                      <a:pt x="108" y="231"/>
                    </a:cubicBezTo>
                    <a:cubicBezTo>
                      <a:pt x="104" y="243"/>
                      <a:pt x="101" y="254"/>
                      <a:pt x="98" y="266"/>
                    </a:cubicBezTo>
                    <a:cubicBezTo>
                      <a:pt x="94" y="285"/>
                      <a:pt x="92" y="305"/>
                      <a:pt x="92" y="325"/>
                    </a:cubicBezTo>
                    <a:cubicBezTo>
                      <a:pt x="92" y="399"/>
                      <a:pt x="122" y="466"/>
                      <a:pt x="170" y="514"/>
                    </a:cubicBezTo>
                    <a:cubicBezTo>
                      <a:pt x="219" y="562"/>
                      <a:pt x="285" y="592"/>
                      <a:pt x="359" y="592"/>
                    </a:cubicBezTo>
                    <a:cubicBezTo>
                      <a:pt x="433" y="592"/>
                      <a:pt x="500" y="562"/>
                      <a:pt x="549" y="514"/>
                    </a:cubicBezTo>
                    <a:cubicBezTo>
                      <a:pt x="597" y="466"/>
                      <a:pt x="627" y="399"/>
                      <a:pt x="627" y="325"/>
                    </a:cubicBezTo>
                    <a:cubicBezTo>
                      <a:pt x="627" y="251"/>
                      <a:pt x="597" y="184"/>
                      <a:pt x="549" y="136"/>
                    </a:cubicBezTo>
                    <a:cubicBezTo>
                      <a:pt x="501" y="87"/>
                      <a:pt x="434" y="57"/>
                      <a:pt x="360" y="57"/>
                    </a:cubicBezTo>
                    <a:cubicBezTo>
                      <a:pt x="360" y="57"/>
                      <a:pt x="360" y="57"/>
                      <a:pt x="360" y="57"/>
                    </a:cubicBezTo>
                    <a:cubicBezTo>
                      <a:pt x="360" y="57"/>
                      <a:pt x="360" y="57"/>
                      <a:pt x="360" y="57"/>
                    </a:cubicBezTo>
                    <a:cubicBezTo>
                      <a:pt x="360" y="57"/>
                      <a:pt x="360" y="57"/>
                      <a:pt x="360" y="57"/>
                    </a:cubicBezTo>
                    <a:cubicBezTo>
                      <a:pt x="359" y="57"/>
                      <a:pt x="359" y="57"/>
                      <a:pt x="359" y="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5"/>
              <p:cNvSpPr>
                <a:spLocks noEditPoints="1"/>
              </p:cNvSpPr>
              <p:nvPr/>
            </p:nvSpPr>
            <p:spPr bwMode="auto">
              <a:xfrm>
                <a:off x="5268348" y="3850225"/>
                <a:ext cx="217976" cy="344885"/>
              </a:xfrm>
              <a:custGeom>
                <a:avLst/>
                <a:gdLst>
                  <a:gd name="T0" fmla="*/ 51 w 252"/>
                  <a:gd name="T1" fmla="*/ 388 h 399"/>
                  <a:gd name="T2" fmla="*/ 11 w 252"/>
                  <a:gd name="T3" fmla="*/ 388 h 399"/>
                  <a:gd name="T4" fmla="*/ 11 w 252"/>
                  <a:gd name="T5" fmla="*/ 347 h 399"/>
                  <a:gd name="T6" fmla="*/ 84 w 252"/>
                  <a:gd name="T7" fmla="*/ 274 h 399"/>
                  <a:gd name="T8" fmla="*/ 75 w 252"/>
                  <a:gd name="T9" fmla="*/ 235 h 399"/>
                  <a:gd name="T10" fmla="*/ 101 w 252"/>
                  <a:gd name="T11" fmla="*/ 172 h 399"/>
                  <a:gd name="T12" fmla="*/ 144 w 252"/>
                  <a:gd name="T13" fmla="*/ 149 h 399"/>
                  <a:gd name="T14" fmla="*/ 144 w 252"/>
                  <a:gd name="T15" fmla="*/ 19 h 399"/>
                  <a:gd name="T16" fmla="*/ 163 w 252"/>
                  <a:gd name="T17" fmla="*/ 0 h 399"/>
                  <a:gd name="T18" fmla="*/ 183 w 252"/>
                  <a:gd name="T19" fmla="*/ 19 h 399"/>
                  <a:gd name="T20" fmla="*/ 183 w 252"/>
                  <a:gd name="T21" fmla="*/ 149 h 399"/>
                  <a:gd name="T22" fmla="*/ 226 w 252"/>
                  <a:gd name="T23" fmla="*/ 172 h 399"/>
                  <a:gd name="T24" fmla="*/ 252 w 252"/>
                  <a:gd name="T25" fmla="*/ 235 h 399"/>
                  <a:gd name="T26" fmla="*/ 226 w 252"/>
                  <a:gd name="T27" fmla="*/ 297 h 399"/>
                  <a:gd name="T28" fmla="*/ 163 w 252"/>
                  <a:gd name="T29" fmla="*/ 323 h 399"/>
                  <a:gd name="T30" fmla="*/ 125 w 252"/>
                  <a:gd name="T31" fmla="*/ 314 h 399"/>
                  <a:gd name="T32" fmla="*/ 51 w 252"/>
                  <a:gd name="T33" fmla="*/ 388 h 399"/>
                  <a:gd name="T34" fmla="*/ 190 w 252"/>
                  <a:gd name="T35" fmla="*/ 208 h 399"/>
                  <a:gd name="T36" fmla="*/ 163 w 252"/>
                  <a:gd name="T37" fmla="*/ 197 h 399"/>
                  <a:gd name="T38" fmla="*/ 137 w 252"/>
                  <a:gd name="T39" fmla="*/ 208 h 399"/>
                  <a:gd name="T40" fmla="*/ 126 w 252"/>
                  <a:gd name="T41" fmla="*/ 235 h 399"/>
                  <a:gd name="T42" fmla="*/ 137 w 252"/>
                  <a:gd name="T43" fmla="*/ 261 h 399"/>
                  <a:gd name="T44" fmla="*/ 163 w 252"/>
                  <a:gd name="T45" fmla="*/ 272 h 399"/>
                  <a:gd name="T46" fmla="*/ 190 w 252"/>
                  <a:gd name="T47" fmla="*/ 261 h 399"/>
                  <a:gd name="T48" fmla="*/ 201 w 252"/>
                  <a:gd name="T49" fmla="*/ 235 h 399"/>
                  <a:gd name="T50" fmla="*/ 190 w 252"/>
                  <a:gd name="T51" fmla="*/ 208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2" h="399">
                    <a:moveTo>
                      <a:pt x="51" y="388"/>
                    </a:moveTo>
                    <a:cubicBezTo>
                      <a:pt x="40" y="399"/>
                      <a:pt x="22" y="399"/>
                      <a:pt x="11" y="388"/>
                    </a:cubicBezTo>
                    <a:cubicBezTo>
                      <a:pt x="0" y="377"/>
                      <a:pt x="0" y="359"/>
                      <a:pt x="11" y="347"/>
                    </a:cubicBezTo>
                    <a:cubicBezTo>
                      <a:pt x="84" y="274"/>
                      <a:pt x="84" y="274"/>
                      <a:pt x="84" y="274"/>
                    </a:cubicBezTo>
                    <a:cubicBezTo>
                      <a:pt x="78" y="262"/>
                      <a:pt x="75" y="249"/>
                      <a:pt x="75" y="235"/>
                    </a:cubicBezTo>
                    <a:cubicBezTo>
                      <a:pt x="75" y="210"/>
                      <a:pt x="85" y="188"/>
                      <a:pt x="101" y="172"/>
                    </a:cubicBezTo>
                    <a:cubicBezTo>
                      <a:pt x="113" y="161"/>
                      <a:pt x="128" y="152"/>
                      <a:pt x="144" y="149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4" y="8"/>
                      <a:pt x="153" y="0"/>
                      <a:pt x="163" y="0"/>
                    </a:cubicBezTo>
                    <a:cubicBezTo>
                      <a:pt x="174" y="0"/>
                      <a:pt x="183" y="8"/>
                      <a:pt x="183" y="19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99" y="152"/>
                      <a:pt x="214" y="161"/>
                      <a:pt x="226" y="172"/>
                    </a:cubicBezTo>
                    <a:cubicBezTo>
                      <a:pt x="242" y="188"/>
                      <a:pt x="252" y="210"/>
                      <a:pt x="252" y="235"/>
                    </a:cubicBezTo>
                    <a:cubicBezTo>
                      <a:pt x="252" y="259"/>
                      <a:pt x="242" y="281"/>
                      <a:pt x="226" y="297"/>
                    </a:cubicBezTo>
                    <a:cubicBezTo>
                      <a:pt x="210" y="313"/>
                      <a:pt x="188" y="323"/>
                      <a:pt x="163" y="323"/>
                    </a:cubicBezTo>
                    <a:cubicBezTo>
                      <a:pt x="150" y="323"/>
                      <a:pt x="136" y="320"/>
                      <a:pt x="125" y="314"/>
                    </a:cubicBezTo>
                    <a:cubicBezTo>
                      <a:pt x="51" y="388"/>
                      <a:pt x="51" y="388"/>
                      <a:pt x="51" y="388"/>
                    </a:cubicBezTo>
                    <a:close/>
                    <a:moveTo>
                      <a:pt x="190" y="208"/>
                    </a:moveTo>
                    <a:cubicBezTo>
                      <a:pt x="183" y="201"/>
                      <a:pt x="174" y="197"/>
                      <a:pt x="163" y="197"/>
                    </a:cubicBezTo>
                    <a:cubicBezTo>
                      <a:pt x="153" y="197"/>
                      <a:pt x="144" y="201"/>
                      <a:pt x="137" y="208"/>
                    </a:cubicBezTo>
                    <a:cubicBezTo>
                      <a:pt x="130" y="215"/>
                      <a:pt x="126" y="224"/>
                      <a:pt x="126" y="235"/>
                    </a:cubicBezTo>
                    <a:cubicBezTo>
                      <a:pt x="126" y="245"/>
                      <a:pt x="130" y="254"/>
                      <a:pt x="137" y="261"/>
                    </a:cubicBezTo>
                    <a:cubicBezTo>
                      <a:pt x="144" y="268"/>
                      <a:pt x="153" y="272"/>
                      <a:pt x="163" y="272"/>
                    </a:cubicBezTo>
                    <a:cubicBezTo>
                      <a:pt x="174" y="272"/>
                      <a:pt x="183" y="268"/>
                      <a:pt x="190" y="261"/>
                    </a:cubicBezTo>
                    <a:cubicBezTo>
                      <a:pt x="197" y="254"/>
                      <a:pt x="201" y="245"/>
                      <a:pt x="201" y="235"/>
                    </a:cubicBezTo>
                    <a:cubicBezTo>
                      <a:pt x="201" y="224"/>
                      <a:pt x="197" y="215"/>
                      <a:pt x="190" y="208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491" name="直接连接符 490"/>
          <p:cNvCxnSpPr/>
          <p:nvPr/>
        </p:nvCxnSpPr>
        <p:spPr>
          <a:xfrm>
            <a:off x="285114" y="1508334"/>
            <a:ext cx="2489513" cy="0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/>
          <p:cNvSpPr txBox="1"/>
          <p:nvPr/>
        </p:nvSpPr>
        <p:spPr>
          <a:xfrm>
            <a:off x="37930" y="1199968"/>
            <a:ext cx="1674943" cy="33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1600" spc="200" dirty="0">
                <a:ln w="3175">
                  <a:noFill/>
                </a:ln>
                <a:solidFill>
                  <a:srgbClr val="6DFEFB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标题</a:t>
            </a:r>
            <a:r>
              <a:rPr lang="zh-CN" altLang="en-US" sz="1600" spc="200" dirty="0">
                <a:ln w="3175">
                  <a:noFill/>
                </a:ln>
                <a:solidFill>
                  <a:schemeClr val="bg1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在此</a:t>
            </a:r>
            <a:r>
              <a:rPr lang="zh-CN" altLang="en-US" sz="16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493" name="文本框 492"/>
          <p:cNvSpPr txBox="1"/>
          <p:nvPr/>
        </p:nvSpPr>
        <p:spPr>
          <a:xfrm>
            <a:off x="149275" y="1543862"/>
            <a:ext cx="327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4" name="文本框 493"/>
          <p:cNvSpPr txBox="1"/>
          <p:nvPr/>
        </p:nvSpPr>
        <p:spPr>
          <a:xfrm>
            <a:off x="568881" y="3820113"/>
            <a:ext cx="138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2017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5" name="文本框 494"/>
          <p:cNvSpPr txBox="1"/>
          <p:nvPr/>
        </p:nvSpPr>
        <p:spPr>
          <a:xfrm>
            <a:off x="2980775" y="3820113"/>
            <a:ext cx="138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2017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6" name="文本框 495"/>
          <p:cNvSpPr txBox="1"/>
          <p:nvPr/>
        </p:nvSpPr>
        <p:spPr>
          <a:xfrm>
            <a:off x="5392669" y="3820113"/>
            <a:ext cx="138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2018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7" name="文本框 496"/>
          <p:cNvSpPr txBox="1"/>
          <p:nvPr/>
        </p:nvSpPr>
        <p:spPr>
          <a:xfrm>
            <a:off x="7804563" y="3820113"/>
            <a:ext cx="138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2019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8" name="文本框 497"/>
          <p:cNvSpPr txBox="1"/>
          <p:nvPr/>
        </p:nvSpPr>
        <p:spPr>
          <a:xfrm>
            <a:off x="10216456" y="3820113"/>
            <a:ext cx="138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2020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9" name="文本框 498"/>
          <p:cNvSpPr txBox="1"/>
          <p:nvPr/>
        </p:nvSpPr>
        <p:spPr>
          <a:xfrm>
            <a:off x="401483" y="4299260"/>
            <a:ext cx="17238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0" name="文本框 499"/>
          <p:cNvSpPr txBox="1"/>
          <p:nvPr/>
        </p:nvSpPr>
        <p:spPr>
          <a:xfrm>
            <a:off x="2826288" y="4299260"/>
            <a:ext cx="17238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1" name="文本框 500"/>
          <p:cNvSpPr txBox="1"/>
          <p:nvPr/>
        </p:nvSpPr>
        <p:spPr>
          <a:xfrm>
            <a:off x="5222518" y="4299260"/>
            <a:ext cx="17238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2" name="文本框 501"/>
          <p:cNvSpPr txBox="1"/>
          <p:nvPr/>
        </p:nvSpPr>
        <p:spPr>
          <a:xfrm>
            <a:off x="7637165" y="4299260"/>
            <a:ext cx="17238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3" name="文本框 502"/>
          <p:cNvSpPr txBox="1"/>
          <p:nvPr/>
        </p:nvSpPr>
        <p:spPr>
          <a:xfrm>
            <a:off x="10059229" y="4299260"/>
            <a:ext cx="17238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04" name="组合 503"/>
          <p:cNvGrpSpPr/>
          <p:nvPr/>
        </p:nvGrpSpPr>
        <p:grpSpPr>
          <a:xfrm>
            <a:off x="10150006" y="406211"/>
            <a:ext cx="1682473" cy="1820972"/>
            <a:chOff x="9335397" y="854667"/>
            <a:chExt cx="1682473" cy="1820972"/>
          </a:xfrm>
        </p:grpSpPr>
        <p:sp>
          <p:nvSpPr>
            <p:cNvPr id="505" name="Freeform 617"/>
            <p:cNvSpPr>
              <a:spLocks/>
            </p:cNvSpPr>
            <p:nvPr/>
          </p:nvSpPr>
          <p:spPr bwMode="auto">
            <a:xfrm>
              <a:off x="10852559" y="2063719"/>
              <a:ext cx="79308" cy="39653"/>
            </a:xfrm>
            <a:custGeom>
              <a:avLst/>
              <a:gdLst>
                <a:gd name="T0" fmla="*/ 0 w 224"/>
                <a:gd name="T1" fmla="*/ 112 h 112"/>
                <a:gd name="T2" fmla="*/ 28 w 224"/>
                <a:gd name="T3" fmla="*/ 88 h 112"/>
                <a:gd name="T4" fmla="*/ 56 w 224"/>
                <a:gd name="T5" fmla="*/ 112 h 112"/>
                <a:gd name="T6" fmla="*/ 84 w 224"/>
                <a:gd name="T7" fmla="*/ 88 h 112"/>
                <a:gd name="T8" fmla="*/ 112 w 224"/>
                <a:gd name="T9" fmla="*/ 112 h 112"/>
                <a:gd name="T10" fmla="*/ 140 w 224"/>
                <a:gd name="T11" fmla="*/ 88 h 112"/>
                <a:gd name="T12" fmla="*/ 168 w 224"/>
                <a:gd name="T13" fmla="*/ 112 h 112"/>
                <a:gd name="T14" fmla="*/ 196 w 224"/>
                <a:gd name="T15" fmla="*/ 88 h 112"/>
                <a:gd name="T16" fmla="*/ 224 w 224"/>
                <a:gd name="T17" fmla="*/ 112 h 112"/>
                <a:gd name="T18" fmla="*/ 112 w 224"/>
                <a:gd name="T19" fmla="*/ 0 h 112"/>
                <a:gd name="T20" fmla="*/ 0 w 224"/>
                <a:gd name="T2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112">
                  <a:moveTo>
                    <a:pt x="0" y="112"/>
                  </a:moveTo>
                  <a:cubicBezTo>
                    <a:pt x="0" y="97"/>
                    <a:pt x="13" y="88"/>
                    <a:pt x="28" y="88"/>
                  </a:cubicBezTo>
                  <a:cubicBezTo>
                    <a:pt x="43" y="88"/>
                    <a:pt x="56" y="100"/>
                    <a:pt x="56" y="112"/>
                  </a:cubicBezTo>
                  <a:cubicBezTo>
                    <a:pt x="56" y="100"/>
                    <a:pt x="69" y="88"/>
                    <a:pt x="84" y="88"/>
                  </a:cubicBezTo>
                  <a:cubicBezTo>
                    <a:pt x="99" y="88"/>
                    <a:pt x="112" y="100"/>
                    <a:pt x="112" y="112"/>
                  </a:cubicBezTo>
                  <a:cubicBezTo>
                    <a:pt x="112" y="100"/>
                    <a:pt x="125" y="88"/>
                    <a:pt x="140" y="88"/>
                  </a:cubicBezTo>
                  <a:cubicBezTo>
                    <a:pt x="155" y="88"/>
                    <a:pt x="168" y="100"/>
                    <a:pt x="168" y="112"/>
                  </a:cubicBezTo>
                  <a:cubicBezTo>
                    <a:pt x="168" y="100"/>
                    <a:pt x="181" y="88"/>
                    <a:pt x="196" y="88"/>
                  </a:cubicBezTo>
                  <a:cubicBezTo>
                    <a:pt x="211" y="88"/>
                    <a:pt x="224" y="97"/>
                    <a:pt x="224" y="112"/>
                  </a:cubicBezTo>
                  <a:cubicBezTo>
                    <a:pt x="224" y="50"/>
                    <a:pt x="174" y="0"/>
                    <a:pt x="112" y="0"/>
                  </a:cubicBezTo>
                  <a:cubicBezTo>
                    <a:pt x="50" y="0"/>
                    <a:pt x="0" y="50"/>
                    <a:pt x="0" y="112"/>
                  </a:cubicBezTo>
                  <a:close/>
                </a:path>
              </a:pathLst>
            </a:custGeom>
            <a:noFill/>
            <a:ln w="31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618"/>
            <p:cNvSpPr>
              <a:spLocks/>
            </p:cNvSpPr>
            <p:nvPr/>
          </p:nvSpPr>
          <p:spPr bwMode="auto">
            <a:xfrm>
              <a:off x="10892213" y="2103372"/>
              <a:ext cx="11223" cy="33967"/>
            </a:xfrm>
            <a:custGeom>
              <a:avLst/>
              <a:gdLst>
                <a:gd name="T0" fmla="*/ 32 w 32"/>
                <a:gd name="T1" fmla="*/ 80 h 96"/>
                <a:gd name="T2" fmla="*/ 16 w 32"/>
                <a:gd name="T3" fmla="*/ 96 h 96"/>
                <a:gd name="T4" fmla="*/ 0 w 32"/>
                <a:gd name="T5" fmla="*/ 80 h 96"/>
                <a:gd name="T6" fmla="*/ 0 w 32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96">
                  <a:moveTo>
                    <a:pt x="32" y="80"/>
                  </a:moveTo>
                  <a:cubicBezTo>
                    <a:pt x="32" y="89"/>
                    <a:pt x="25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7" name="组合 506"/>
            <p:cNvGrpSpPr/>
            <p:nvPr/>
          </p:nvGrpSpPr>
          <p:grpSpPr>
            <a:xfrm>
              <a:off x="9335397" y="854667"/>
              <a:ext cx="1682473" cy="1820972"/>
              <a:chOff x="9335397" y="854667"/>
              <a:chExt cx="1682473" cy="1820972"/>
            </a:xfrm>
          </p:grpSpPr>
          <p:grpSp>
            <p:nvGrpSpPr>
              <p:cNvPr id="508" name="组合 507"/>
              <p:cNvGrpSpPr/>
              <p:nvPr/>
            </p:nvGrpSpPr>
            <p:grpSpPr>
              <a:xfrm>
                <a:off x="9335397" y="854667"/>
                <a:ext cx="1682473" cy="1820972"/>
                <a:chOff x="9335397" y="854667"/>
                <a:chExt cx="1682473" cy="1820972"/>
              </a:xfrm>
            </p:grpSpPr>
            <p:grpSp>
              <p:nvGrpSpPr>
                <p:cNvPr id="514" name="组合 513"/>
                <p:cNvGrpSpPr/>
                <p:nvPr/>
              </p:nvGrpSpPr>
              <p:grpSpPr>
                <a:xfrm>
                  <a:off x="9335397" y="854667"/>
                  <a:ext cx="1500554" cy="1500554"/>
                  <a:chOff x="9901436" y="656492"/>
                  <a:chExt cx="1500554" cy="1500554"/>
                </a:xfrm>
              </p:grpSpPr>
              <p:sp>
                <p:nvSpPr>
                  <p:cNvPr id="523" name="椭圆 522"/>
                  <p:cNvSpPr/>
                  <p:nvPr/>
                </p:nvSpPr>
                <p:spPr>
                  <a:xfrm>
                    <a:off x="9918044" y="675640"/>
                    <a:ext cx="1460626" cy="1460626"/>
                  </a:xfrm>
                  <a:prstGeom prst="ellipse">
                    <a:avLst/>
                  </a:prstGeom>
                  <a:blipFill dpi="0"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>
                              <a14:imgEffect>
                                <a14:colorTemperature colorTemp="4700"/>
                              </a14:imgEffect>
                              <a14:imgEffect>
                                <a14:brightnessContrast bright="-29000"/>
                              </a14:imgEffect>
                            </a14:imgLayer>
                          </a14:imgProps>
                        </a:ext>
                      </a:extLst>
                    </a:blip>
                    <a:srcRect/>
                    <a:tile tx="0" ty="0" sx="100000" sy="100000" flip="none" algn="ctr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24" name="空心弧 523"/>
                  <p:cNvSpPr/>
                  <p:nvPr/>
                </p:nvSpPr>
                <p:spPr>
                  <a:xfrm rot="10800000">
                    <a:off x="9901436" y="656492"/>
                    <a:ext cx="1500554" cy="1500554"/>
                  </a:xfrm>
                  <a:prstGeom prst="blockArc">
                    <a:avLst>
                      <a:gd name="adj1" fmla="val 21582056"/>
                      <a:gd name="adj2" fmla="val 21567474"/>
                      <a:gd name="adj3" fmla="val 793"/>
                    </a:avLst>
                  </a:prstGeom>
                  <a:solidFill>
                    <a:srgbClr val="6DFEFB"/>
                  </a:solidFill>
                  <a:ln w="3175">
                    <a:gradFill>
                      <a:gsLst>
                        <a:gs pos="0">
                          <a:srgbClr val="05DAE3"/>
                        </a:gs>
                        <a:gs pos="100000">
                          <a:srgbClr val="05DAE3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15" name="椭圆 514"/>
                <p:cNvSpPr/>
                <p:nvPr/>
              </p:nvSpPr>
              <p:spPr>
                <a:xfrm>
                  <a:off x="9938394" y="2427073"/>
                  <a:ext cx="248566" cy="248566"/>
                </a:xfrm>
                <a:prstGeom prst="ellipse">
                  <a:avLst/>
                </a:prstGeom>
                <a:noFill/>
                <a:ln w="3175">
                  <a:solidFill>
                    <a:schemeClr val="bg1">
                      <a:alpha val="7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6" name="椭圆 515"/>
                <p:cNvSpPr/>
                <p:nvPr/>
              </p:nvSpPr>
              <p:spPr>
                <a:xfrm>
                  <a:off x="10451442" y="2302790"/>
                  <a:ext cx="248566" cy="248566"/>
                </a:xfrm>
                <a:prstGeom prst="ellipse">
                  <a:avLst/>
                </a:prstGeom>
                <a:noFill/>
                <a:ln w="3175">
                  <a:solidFill>
                    <a:schemeClr val="bg1">
                      <a:alpha val="7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7" name="椭圆 516"/>
                <p:cNvSpPr/>
                <p:nvPr/>
              </p:nvSpPr>
              <p:spPr>
                <a:xfrm>
                  <a:off x="10769304" y="1971982"/>
                  <a:ext cx="248566" cy="248566"/>
                </a:xfrm>
                <a:prstGeom prst="ellipse">
                  <a:avLst/>
                </a:prstGeom>
                <a:noFill/>
                <a:ln w="3175">
                  <a:solidFill>
                    <a:schemeClr val="bg1">
                      <a:alpha val="7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18" name="组合 517"/>
                <p:cNvGrpSpPr/>
                <p:nvPr/>
              </p:nvGrpSpPr>
              <p:grpSpPr>
                <a:xfrm>
                  <a:off x="10524881" y="2386705"/>
                  <a:ext cx="101680" cy="80740"/>
                  <a:chOff x="11018938" y="3043364"/>
                  <a:chExt cx="254112" cy="201779"/>
                </a:xfrm>
              </p:grpSpPr>
              <p:sp>
                <p:nvSpPr>
                  <p:cNvPr id="519" name="Freeform 600"/>
                  <p:cNvSpPr>
                    <a:spLocks/>
                  </p:cNvSpPr>
                  <p:nvPr/>
                </p:nvSpPr>
                <p:spPr bwMode="auto">
                  <a:xfrm>
                    <a:off x="11018938" y="3125862"/>
                    <a:ext cx="67884" cy="46671"/>
                  </a:xfrm>
                  <a:custGeom>
                    <a:avLst/>
                    <a:gdLst>
                      <a:gd name="T0" fmla="*/ 0 w 144"/>
                      <a:gd name="T1" fmla="*/ 0 h 99"/>
                      <a:gd name="T2" fmla="*/ 66 w 144"/>
                      <a:gd name="T3" fmla="*/ 99 h 99"/>
                      <a:gd name="T4" fmla="*/ 144 w 144"/>
                      <a:gd name="T5" fmla="*/ 10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4" h="99">
                        <a:moveTo>
                          <a:pt x="0" y="0"/>
                        </a:moveTo>
                        <a:lnTo>
                          <a:pt x="66" y="99"/>
                        </a:lnTo>
                        <a:lnTo>
                          <a:pt x="144" y="10"/>
                        </a:lnTo>
                      </a:path>
                    </a:pathLst>
                  </a:custGeom>
                  <a:noFill/>
                  <a:ln w="3175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0" name="Freeform 601"/>
                  <p:cNvSpPr>
                    <a:spLocks/>
                  </p:cNvSpPr>
                  <p:nvPr/>
                </p:nvSpPr>
                <p:spPr bwMode="auto">
                  <a:xfrm>
                    <a:off x="11205166" y="3128219"/>
                    <a:ext cx="67884" cy="46671"/>
                  </a:xfrm>
                  <a:custGeom>
                    <a:avLst/>
                    <a:gdLst>
                      <a:gd name="T0" fmla="*/ 144 w 144"/>
                      <a:gd name="T1" fmla="*/ 99 h 99"/>
                      <a:gd name="T2" fmla="*/ 78 w 144"/>
                      <a:gd name="T3" fmla="*/ 0 h 99"/>
                      <a:gd name="T4" fmla="*/ 0 w 144"/>
                      <a:gd name="T5" fmla="*/ 92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44" h="99">
                        <a:moveTo>
                          <a:pt x="144" y="99"/>
                        </a:moveTo>
                        <a:lnTo>
                          <a:pt x="78" y="0"/>
                        </a:lnTo>
                        <a:lnTo>
                          <a:pt x="0" y="92"/>
                        </a:lnTo>
                      </a:path>
                    </a:pathLst>
                  </a:custGeom>
                  <a:noFill/>
                  <a:ln w="3175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1" name="Freeform 602"/>
                  <p:cNvSpPr>
                    <a:spLocks/>
                  </p:cNvSpPr>
                  <p:nvPr/>
                </p:nvSpPr>
                <p:spPr bwMode="auto">
                  <a:xfrm>
                    <a:off x="11079290" y="3128229"/>
                    <a:ext cx="171598" cy="116914"/>
                  </a:xfrm>
                  <a:custGeom>
                    <a:avLst/>
                    <a:gdLst>
                      <a:gd name="T0" fmla="*/ 146 w 154"/>
                      <a:gd name="T1" fmla="*/ 0 h 105"/>
                      <a:gd name="T2" fmla="*/ 80 w 154"/>
                      <a:gd name="T3" fmla="*/ 98 h 105"/>
                      <a:gd name="T4" fmla="*/ 0 w 154"/>
                      <a:gd name="T5" fmla="*/ 7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4" h="105">
                        <a:moveTo>
                          <a:pt x="146" y="0"/>
                        </a:moveTo>
                        <a:cubicBezTo>
                          <a:pt x="154" y="45"/>
                          <a:pt x="122" y="88"/>
                          <a:pt x="80" y="98"/>
                        </a:cubicBezTo>
                        <a:cubicBezTo>
                          <a:pt x="50" y="105"/>
                          <a:pt x="20" y="96"/>
                          <a:pt x="0" y="76"/>
                        </a:cubicBezTo>
                      </a:path>
                    </a:pathLst>
                  </a:custGeom>
                  <a:noFill/>
                  <a:ln w="3175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2" name="Freeform 603"/>
                  <p:cNvSpPr>
                    <a:spLocks/>
                  </p:cNvSpPr>
                  <p:nvPr/>
                </p:nvSpPr>
                <p:spPr bwMode="auto">
                  <a:xfrm>
                    <a:off x="11035930" y="3043364"/>
                    <a:ext cx="181497" cy="129170"/>
                  </a:xfrm>
                  <a:custGeom>
                    <a:avLst/>
                    <a:gdLst>
                      <a:gd name="T0" fmla="*/ 13 w 163"/>
                      <a:gd name="T1" fmla="*/ 116 h 116"/>
                      <a:gd name="T2" fmla="*/ 79 w 163"/>
                      <a:gd name="T3" fmla="*/ 8 h 116"/>
                      <a:gd name="T4" fmla="*/ 163 w 163"/>
                      <a:gd name="T5" fmla="*/ 34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63" h="116">
                        <a:moveTo>
                          <a:pt x="13" y="116"/>
                        </a:moveTo>
                        <a:cubicBezTo>
                          <a:pt x="0" y="67"/>
                          <a:pt x="33" y="18"/>
                          <a:pt x="79" y="8"/>
                        </a:cubicBezTo>
                        <a:cubicBezTo>
                          <a:pt x="111" y="0"/>
                          <a:pt x="143" y="11"/>
                          <a:pt x="163" y="34"/>
                        </a:cubicBezTo>
                      </a:path>
                    </a:pathLst>
                  </a:custGeom>
                  <a:noFill/>
                  <a:ln w="3175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509" name="Freeform 620"/>
              <p:cNvSpPr>
                <a:spLocks/>
              </p:cNvSpPr>
              <p:nvPr/>
            </p:nvSpPr>
            <p:spPr bwMode="auto">
              <a:xfrm>
                <a:off x="10018972" y="2527269"/>
                <a:ext cx="87416" cy="63328"/>
              </a:xfrm>
              <a:custGeom>
                <a:avLst/>
                <a:gdLst>
                  <a:gd name="T0" fmla="*/ 232 w 232"/>
                  <a:gd name="T1" fmla="*/ 160 h 168"/>
                  <a:gd name="T2" fmla="*/ 224 w 232"/>
                  <a:gd name="T3" fmla="*/ 168 h 168"/>
                  <a:gd name="T4" fmla="*/ 8 w 232"/>
                  <a:gd name="T5" fmla="*/ 168 h 168"/>
                  <a:gd name="T6" fmla="*/ 0 w 232"/>
                  <a:gd name="T7" fmla="*/ 160 h 168"/>
                  <a:gd name="T8" fmla="*/ 0 w 232"/>
                  <a:gd name="T9" fmla="*/ 8 h 168"/>
                  <a:gd name="T10" fmla="*/ 8 w 232"/>
                  <a:gd name="T11" fmla="*/ 0 h 168"/>
                  <a:gd name="T12" fmla="*/ 224 w 232"/>
                  <a:gd name="T13" fmla="*/ 0 h 168"/>
                  <a:gd name="T14" fmla="*/ 232 w 232"/>
                  <a:gd name="T15" fmla="*/ 8 h 168"/>
                  <a:gd name="T16" fmla="*/ 232 w 232"/>
                  <a:gd name="T17" fmla="*/ 16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168">
                    <a:moveTo>
                      <a:pt x="232" y="160"/>
                    </a:moveTo>
                    <a:cubicBezTo>
                      <a:pt x="232" y="164"/>
                      <a:pt x="228" y="168"/>
                      <a:pt x="224" y="168"/>
                    </a:cubicBezTo>
                    <a:cubicBezTo>
                      <a:pt x="8" y="168"/>
                      <a:pt x="8" y="168"/>
                      <a:pt x="8" y="168"/>
                    </a:cubicBezTo>
                    <a:cubicBezTo>
                      <a:pt x="4" y="168"/>
                      <a:pt x="0" y="164"/>
                      <a:pt x="0" y="16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8" y="0"/>
                      <a:pt x="232" y="4"/>
                      <a:pt x="232" y="8"/>
                    </a:cubicBezTo>
                    <a:lnTo>
                      <a:pt x="232" y="160"/>
                    </a:lnTo>
                    <a:close/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621"/>
              <p:cNvSpPr>
                <a:spLocks/>
              </p:cNvSpPr>
              <p:nvPr/>
            </p:nvSpPr>
            <p:spPr bwMode="auto">
              <a:xfrm>
                <a:off x="10049121" y="2512115"/>
                <a:ext cx="27118" cy="15154"/>
              </a:xfrm>
              <a:custGeom>
                <a:avLst/>
                <a:gdLst>
                  <a:gd name="T0" fmla="*/ 0 w 72"/>
                  <a:gd name="T1" fmla="*/ 40 h 40"/>
                  <a:gd name="T2" fmla="*/ 0 w 72"/>
                  <a:gd name="T3" fmla="*/ 4 h 40"/>
                  <a:gd name="T4" fmla="*/ 4 w 72"/>
                  <a:gd name="T5" fmla="*/ 0 h 40"/>
                  <a:gd name="T6" fmla="*/ 68 w 72"/>
                  <a:gd name="T7" fmla="*/ 0 h 40"/>
                  <a:gd name="T8" fmla="*/ 72 w 72"/>
                  <a:gd name="T9" fmla="*/ 4 h 40"/>
                  <a:gd name="T10" fmla="*/ 72 w 72"/>
                  <a:gd name="T1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0">
                    <a:moveTo>
                      <a:pt x="0" y="4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40"/>
                      <a:pt x="72" y="40"/>
                      <a:pt x="72" y="40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Line 622"/>
              <p:cNvSpPr>
                <a:spLocks noChangeShapeType="1"/>
              </p:cNvSpPr>
              <p:nvPr/>
            </p:nvSpPr>
            <p:spPr bwMode="auto">
              <a:xfrm>
                <a:off x="10049121" y="2518177"/>
                <a:ext cx="27118" cy="0"/>
              </a:xfrm>
              <a:prstGeom prst="line">
                <a:avLst/>
              </a:pr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Line 623"/>
              <p:cNvSpPr>
                <a:spLocks noChangeShapeType="1"/>
              </p:cNvSpPr>
              <p:nvPr/>
            </p:nvSpPr>
            <p:spPr bwMode="auto">
              <a:xfrm>
                <a:off x="10029513" y="2545294"/>
                <a:ext cx="64924" cy="0"/>
              </a:xfrm>
              <a:prstGeom prst="line">
                <a:avLst/>
              </a:prstGeom>
              <a:noFill/>
              <a:ln w="31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Line 624"/>
              <p:cNvSpPr>
                <a:spLocks noChangeShapeType="1"/>
              </p:cNvSpPr>
              <p:nvPr/>
            </p:nvSpPr>
            <p:spPr bwMode="auto">
              <a:xfrm>
                <a:off x="10029506" y="2560448"/>
                <a:ext cx="64924" cy="0"/>
              </a:xfrm>
              <a:prstGeom prst="line">
                <a:avLst/>
              </a:prstGeom>
              <a:noFill/>
              <a:ln w="31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46" name="文本框 545"/>
          <p:cNvSpPr txBox="1"/>
          <p:nvPr/>
        </p:nvSpPr>
        <p:spPr>
          <a:xfrm>
            <a:off x="8160940" y="695651"/>
            <a:ext cx="1923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rgbClr val="BB1055"/>
                </a:solidFill>
                <a:latin typeface="造字工房尚黑 G0v1 粗体" pitchFamily="50" charset="-122"/>
                <a:ea typeface="造字工房尚黑 G0v1 粗体" pitchFamily="50" charset="-122"/>
              </a:rPr>
              <a:t>Iron</a:t>
            </a:r>
            <a:r>
              <a:rPr lang="en-US" altLang="zh-CN" sz="1600" dirty="0">
                <a:solidFill>
                  <a:schemeClr val="bg1"/>
                </a:solidFill>
                <a:latin typeface="造字工房尚黑 G0v1 粗体" pitchFamily="50" charset="-122"/>
                <a:ea typeface="造字工房尚黑 G0v1 粗体" pitchFamily="50" charset="-122"/>
              </a:rPr>
              <a:t> Man</a:t>
            </a:r>
            <a:endParaRPr lang="zh-CN" altLang="en-US" sz="1600" dirty="0">
              <a:solidFill>
                <a:schemeClr val="bg1"/>
              </a:solidFill>
              <a:latin typeface="造字工房尚黑 G0v1 粗体" pitchFamily="50" charset="-122"/>
              <a:ea typeface="造字工房尚黑 G0v1 粗体" pitchFamily="50" charset="-122"/>
            </a:endParaRPr>
          </a:p>
        </p:txBody>
      </p:sp>
      <p:sp>
        <p:nvSpPr>
          <p:cNvPr id="547" name="文本框 546"/>
          <p:cNvSpPr txBox="1"/>
          <p:nvPr/>
        </p:nvSpPr>
        <p:spPr>
          <a:xfrm>
            <a:off x="8245557" y="925898"/>
            <a:ext cx="183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 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7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7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7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7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8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  <p:bldP spid="371" grpId="0" animBg="1"/>
      <p:bldP spid="428" grpId="0"/>
      <p:bldP spid="492" grpId="0"/>
      <p:bldP spid="493" grpId="0"/>
      <p:bldP spid="494" grpId="0"/>
      <p:bldP spid="495" grpId="0"/>
      <p:bldP spid="496" grpId="0"/>
      <p:bldP spid="497" grpId="0"/>
      <p:bldP spid="498" grpId="0"/>
      <p:bldP spid="499" grpId="0"/>
      <p:bldP spid="500" grpId="0"/>
      <p:bldP spid="501" grpId="0"/>
      <p:bldP spid="502" grpId="0"/>
      <p:bldP spid="503" grpId="0"/>
      <p:bldP spid="546" grpId="0"/>
      <p:bldP spid="5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等腰三角形 179"/>
          <p:cNvSpPr/>
          <p:nvPr/>
        </p:nvSpPr>
        <p:spPr>
          <a:xfrm>
            <a:off x="2892879" y="88207"/>
            <a:ext cx="6406242" cy="2892802"/>
          </a:xfrm>
          <a:prstGeom prst="triangle">
            <a:avLst/>
          </a:prstGeom>
          <a:gradFill>
            <a:gsLst>
              <a:gs pos="0">
                <a:srgbClr val="05DAE3">
                  <a:alpha val="24000"/>
                </a:srgbClr>
              </a:gs>
              <a:gs pos="83000">
                <a:srgbClr val="05DAE3">
                  <a:alpha val="0"/>
                </a:srgbClr>
              </a:gs>
              <a:gs pos="31000">
                <a:srgbClr val="05DAE3">
                  <a:alpha val="8000"/>
                </a:srgbClr>
              </a:gs>
            </a:gsLst>
            <a:lin ang="5400000" scaled="1"/>
          </a:gradFill>
          <a:ln>
            <a:gradFill>
              <a:gsLst>
                <a:gs pos="0">
                  <a:srgbClr val="05DAE3"/>
                </a:gs>
                <a:gs pos="83000">
                  <a:srgbClr val="05DAE3">
                    <a:alpha val="0"/>
                  </a:srgbClr>
                </a:gs>
                <a:gs pos="14000">
                  <a:srgbClr val="05DAE3"/>
                </a:gs>
              </a:gsLst>
              <a:lin ang="5400000" scaled="1"/>
            </a:gra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等腰三角形 180"/>
          <p:cNvSpPr/>
          <p:nvPr/>
        </p:nvSpPr>
        <p:spPr>
          <a:xfrm rot="10800000">
            <a:off x="2868860" y="3535220"/>
            <a:ext cx="6406242" cy="2892802"/>
          </a:xfrm>
          <a:prstGeom prst="triangle">
            <a:avLst/>
          </a:prstGeom>
          <a:gradFill>
            <a:gsLst>
              <a:gs pos="0">
                <a:srgbClr val="05DAE3">
                  <a:alpha val="24000"/>
                </a:srgbClr>
              </a:gs>
              <a:gs pos="67000">
                <a:srgbClr val="05DAE3">
                  <a:alpha val="0"/>
                </a:srgbClr>
              </a:gs>
              <a:gs pos="40918">
                <a:srgbClr val="05DAE3">
                  <a:alpha val="6000"/>
                </a:srgbClr>
              </a:gs>
              <a:gs pos="21000">
                <a:srgbClr val="05DAE3">
                  <a:alpha val="8000"/>
                </a:srgbClr>
              </a:gs>
            </a:gsLst>
            <a:lin ang="5400000" scaled="1"/>
          </a:gradFill>
          <a:ln>
            <a:gradFill>
              <a:gsLst>
                <a:gs pos="0">
                  <a:srgbClr val="05DAE3"/>
                </a:gs>
                <a:gs pos="83000">
                  <a:srgbClr val="05DAE3">
                    <a:alpha val="0"/>
                  </a:srgbClr>
                </a:gs>
                <a:gs pos="14000">
                  <a:srgbClr val="05DAE3"/>
                </a:gs>
              </a:gsLst>
              <a:lin ang="5400000" scaled="1"/>
            </a:gra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51801" y="194356"/>
            <a:ext cx="2049965" cy="756696"/>
            <a:chOff x="251801" y="194356"/>
            <a:chExt cx="2049965" cy="756696"/>
          </a:xfrm>
        </p:grpSpPr>
        <p:sp>
          <p:nvSpPr>
            <p:cNvPr id="6" name="文本框 5"/>
            <p:cNvSpPr txBox="1"/>
            <p:nvPr/>
          </p:nvSpPr>
          <p:spPr>
            <a:xfrm>
              <a:off x="278714" y="194356"/>
              <a:ext cx="2023052" cy="53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内页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78714" y="638146"/>
              <a:ext cx="1050214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PAGE 05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6"/>
          <p:cNvSpPr>
            <a:spLocks/>
          </p:cNvSpPr>
          <p:nvPr/>
        </p:nvSpPr>
        <p:spPr bwMode="auto">
          <a:xfrm rot="16105263">
            <a:off x="-745414" y="-2591136"/>
            <a:ext cx="13682821" cy="1204026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 rot="16673685">
            <a:off x="-833332" y="-2668501"/>
            <a:ext cx="13858659" cy="121950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 rot="17242105">
            <a:off x="-921256" y="-2745865"/>
            <a:ext cx="14034505" cy="123497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 rot="17810526">
            <a:off x="-1009171" y="-2823232"/>
            <a:ext cx="14210347" cy="125044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 rot="9000000">
            <a:off x="-1448781" y="-3324490"/>
            <a:ext cx="15089560" cy="13506976"/>
            <a:chOff x="2869692" y="822608"/>
            <a:chExt cx="5805820" cy="5196909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 rot="16200000">
              <a:off x="3884544" y="1759656"/>
              <a:ext cx="3776117" cy="332281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 rot="16768421">
              <a:off x="3850716" y="1729888"/>
              <a:ext cx="3843773" cy="338234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7336842">
              <a:off x="3816888" y="1700120"/>
              <a:ext cx="3911430" cy="344188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 rot="17905263">
              <a:off x="3783059" y="1670353"/>
              <a:ext cx="3979088" cy="3501418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 rot="18473684">
              <a:off x="3749230" y="1640585"/>
              <a:ext cx="4046744" cy="3560953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 rot="19042105">
              <a:off x="3715401" y="1610819"/>
              <a:ext cx="4114402" cy="362048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 rot="19610526">
              <a:off x="3681574" y="1581051"/>
              <a:ext cx="4182058" cy="368002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 rot="20178947">
              <a:off x="3647745" y="1551284"/>
              <a:ext cx="4249715" cy="373955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 rot="20747368">
              <a:off x="3613916" y="1521516"/>
              <a:ext cx="4317371" cy="379909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 rot="21315790">
              <a:off x="3580088" y="1491749"/>
              <a:ext cx="4385029" cy="385862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 rot="284211">
              <a:off x="3546260" y="1461981"/>
              <a:ext cx="4452685" cy="391816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 rot="852632">
              <a:off x="3512432" y="1432214"/>
              <a:ext cx="4520342" cy="397769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 rot="1421053">
              <a:off x="3478603" y="1402446"/>
              <a:ext cx="4587998" cy="403723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 rot="1989474">
              <a:off x="3444774" y="1372680"/>
              <a:ext cx="4655655" cy="409676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 rot="2557895">
              <a:off x="3410947" y="1342912"/>
              <a:ext cx="4723312" cy="415630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auto">
            <a:xfrm rot="3126316">
              <a:off x="3377119" y="1313144"/>
              <a:ext cx="4790968" cy="421583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 rot="3694737">
              <a:off x="3343290" y="1283376"/>
              <a:ext cx="4858624" cy="427537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auto">
            <a:xfrm rot="4263158">
              <a:off x="3309461" y="1253610"/>
              <a:ext cx="4926282" cy="433490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 rot="4831579">
              <a:off x="3275634" y="1223842"/>
              <a:ext cx="4993938" cy="439444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 rot="5400000">
              <a:off x="3241805" y="1194075"/>
              <a:ext cx="5061595" cy="445397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 rot="5968422">
              <a:off x="3207976" y="1164307"/>
              <a:ext cx="5129251" cy="451351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"/>
            <p:cNvSpPr>
              <a:spLocks/>
            </p:cNvSpPr>
            <p:nvPr/>
          </p:nvSpPr>
          <p:spPr bwMode="auto">
            <a:xfrm rot="6536842">
              <a:off x="3174148" y="1134539"/>
              <a:ext cx="5196909" cy="4573047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/>
            </p:cNvSpPr>
            <p:nvPr/>
          </p:nvSpPr>
          <p:spPr bwMode="auto">
            <a:xfrm rot="9378948">
              <a:off x="3005005" y="985703"/>
              <a:ext cx="5535194" cy="487072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 rot="9947368">
              <a:off x="2971178" y="955934"/>
              <a:ext cx="5602850" cy="493025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"/>
            <p:cNvSpPr>
              <a:spLocks/>
            </p:cNvSpPr>
            <p:nvPr/>
          </p:nvSpPr>
          <p:spPr bwMode="auto">
            <a:xfrm rot="10515789">
              <a:off x="2937349" y="926168"/>
              <a:ext cx="5670506" cy="498979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/>
            <p:cNvSpPr>
              <a:spLocks/>
            </p:cNvSpPr>
            <p:nvPr/>
          </p:nvSpPr>
          <p:spPr bwMode="auto">
            <a:xfrm rot="11084211">
              <a:off x="2903520" y="896400"/>
              <a:ext cx="5738163" cy="504932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auto">
            <a:xfrm rot="11652632">
              <a:off x="2869692" y="866633"/>
              <a:ext cx="5805820" cy="510886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1270" cap="flat">
              <a:gradFill>
                <a:gsLst>
                  <a:gs pos="0">
                    <a:srgbClr val="6DFEFB">
                      <a:alpha val="26000"/>
                    </a:srgbClr>
                  </a:gs>
                  <a:gs pos="50000">
                    <a:srgbClr val="00B0F0">
                      <a:alpha val="10000"/>
                    </a:srgbClr>
                  </a:gs>
                  <a:gs pos="25000">
                    <a:srgbClr val="05DAE3">
                      <a:alpha val="74000"/>
                    </a:srgbClr>
                  </a:gs>
                  <a:gs pos="75000">
                    <a:srgbClr val="05DAE3">
                      <a:alpha val="27000"/>
                    </a:srgbClr>
                  </a:gs>
                  <a:gs pos="100000">
                    <a:srgbClr val="00B0F0">
                      <a:alpha val="11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Freeform 6"/>
          <p:cNvSpPr>
            <a:spLocks/>
          </p:cNvSpPr>
          <p:nvPr/>
        </p:nvSpPr>
        <p:spPr bwMode="auto">
          <a:xfrm rot="21221052">
            <a:off x="-1536706" y="-3287431"/>
            <a:ext cx="15265405" cy="134328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 rot="189474">
            <a:off x="-1624622" y="-3364801"/>
            <a:ext cx="15441243" cy="1358759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1" name="Freeform 6"/>
          <p:cNvSpPr>
            <a:spLocks/>
          </p:cNvSpPr>
          <p:nvPr/>
        </p:nvSpPr>
        <p:spPr bwMode="auto">
          <a:xfrm rot="757896">
            <a:off x="-1712545" y="-3442168"/>
            <a:ext cx="15617088" cy="1374233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6"/>
          <p:cNvSpPr>
            <a:spLocks/>
          </p:cNvSpPr>
          <p:nvPr/>
        </p:nvSpPr>
        <p:spPr bwMode="auto">
          <a:xfrm rot="1326315">
            <a:off x="-1800466" y="-3519538"/>
            <a:ext cx="15792928" cy="1389707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/>
          <p:cNvSpPr>
            <a:spLocks/>
          </p:cNvSpPr>
          <p:nvPr/>
        </p:nvSpPr>
        <p:spPr bwMode="auto">
          <a:xfrm rot="1894737">
            <a:off x="-1888391" y="-3596900"/>
            <a:ext cx="15968773" cy="1405180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 rot="2463159">
            <a:off x="-1976305" y="-3674266"/>
            <a:ext cx="16144611" cy="1420653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3031578">
            <a:off x="-2064228" y="-3751634"/>
            <a:ext cx="16320456" cy="1436126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1270" cap="flat">
            <a:gradFill>
              <a:gsLst>
                <a:gs pos="0">
                  <a:srgbClr val="6DFEFB">
                    <a:alpha val="26000"/>
                  </a:srgbClr>
                </a:gs>
                <a:gs pos="50000">
                  <a:srgbClr val="00B0F0">
                    <a:alpha val="10000"/>
                  </a:srgbClr>
                </a:gs>
                <a:gs pos="25000">
                  <a:srgbClr val="05DAE3">
                    <a:alpha val="74000"/>
                  </a:srgbClr>
                </a:gs>
                <a:gs pos="75000">
                  <a:srgbClr val="05DAE3">
                    <a:alpha val="27000"/>
                  </a:srgbClr>
                </a:gs>
                <a:gs pos="100000">
                  <a:srgbClr val="00B0F0">
                    <a:alpha val="11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868904" y="1322155"/>
            <a:ext cx="1851823" cy="737379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877713" y="3332203"/>
            <a:ext cx="1260270" cy="296671"/>
          </a:xfrm>
          <a:prstGeom prst="line">
            <a:avLst/>
          </a:prstGeom>
          <a:ln>
            <a:gradFill>
              <a:gsLst>
                <a:gs pos="1000">
                  <a:srgbClr val="CF2FA9"/>
                </a:gs>
                <a:gs pos="100000">
                  <a:srgbClr val="CF2FA9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V="1">
            <a:off x="810821" y="4089626"/>
            <a:ext cx="1572601" cy="1066783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V="1">
            <a:off x="1800452" y="4536224"/>
            <a:ext cx="1142950" cy="1270549"/>
          </a:xfrm>
          <a:prstGeom prst="line">
            <a:avLst/>
          </a:prstGeom>
          <a:ln>
            <a:gradFill>
              <a:gsLst>
                <a:gs pos="0">
                  <a:srgbClr val="BB1055"/>
                </a:gs>
                <a:gs pos="100000">
                  <a:srgbClr val="BB1055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V="1">
            <a:off x="2522090" y="4903095"/>
            <a:ext cx="746951" cy="1364642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3595327" y="5416541"/>
            <a:ext cx="463661" cy="1368409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5227457" y="5585416"/>
            <a:ext cx="32012" cy="1199535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 flipV="1">
            <a:off x="6425059" y="5719491"/>
            <a:ext cx="458793" cy="1822878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 flipV="1">
            <a:off x="9764526" y="4380502"/>
            <a:ext cx="671234" cy="501834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9924353" y="2530742"/>
            <a:ext cx="1316223" cy="73077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 flipV="1">
            <a:off x="9716389" y="3307906"/>
            <a:ext cx="1265666" cy="585753"/>
          </a:xfrm>
          <a:prstGeom prst="line">
            <a:avLst/>
          </a:prstGeom>
          <a:ln>
            <a:gradFill>
              <a:gsLst>
                <a:gs pos="568">
                  <a:srgbClr val="FF8585"/>
                </a:gs>
                <a:gs pos="14000">
                  <a:srgbClr val="BB1055"/>
                </a:gs>
                <a:gs pos="100000">
                  <a:srgbClr val="BB1055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 flipV="1">
            <a:off x="8382585" y="4380503"/>
            <a:ext cx="766865" cy="649653"/>
          </a:xfrm>
          <a:prstGeom prst="line">
            <a:avLst/>
          </a:prstGeom>
          <a:ln w="952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 flipV="1">
            <a:off x="8382584" y="5530672"/>
            <a:ext cx="915823" cy="1254278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>
            <a:off x="8563926" y="794599"/>
            <a:ext cx="2075543" cy="595086"/>
          </a:xfrm>
          <a:prstGeom prst="line">
            <a:avLst/>
          </a:prstGeom>
          <a:ln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V="1">
            <a:off x="2209821" y="3428996"/>
            <a:ext cx="1290436" cy="410003"/>
          </a:xfrm>
          <a:prstGeom prst="line">
            <a:avLst/>
          </a:prstGeom>
          <a:ln>
            <a:gradFill>
              <a:gsLst>
                <a:gs pos="0">
                  <a:srgbClr val="FF8585"/>
                </a:gs>
                <a:gs pos="100000">
                  <a:srgbClr val="FF8585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V="1">
            <a:off x="4930288" y="4705330"/>
            <a:ext cx="233177" cy="1653304"/>
          </a:xfrm>
          <a:prstGeom prst="line">
            <a:avLst/>
          </a:prstGeom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137"/>
          <p:cNvGrpSpPr/>
          <p:nvPr/>
        </p:nvGrpSpPr>
        <p:grpSpPr>
          <a:xfrm>
            <a:off x="1514265" y="2067860"/>
            <a:ext cx="712627" cy="712627"/>
            <a:chOff x="10725180" y="689552"/>
            <a:chExt cx="775158" cy="775158"/>
          </a:xfrm>
        </p:grpSpPr>
        <p:sp useBgFill="1">
          <p:nvSpPr>
            <p:cNvPr id="139" name="椭圆 138"/>
            <p:cNvSpPr/>
            <p:nvPr/>
          </p:nvSpPr>
          <p:spPr>
            <a:xfrm>
              <a:off x="10725180" y="689552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10964912" y="978269"/>
              <a:ext cx="261694" cy="299324"/>
              <a:chOff x="2351088" y="4405313"/>
              <a:chExt cx="242888" cy="277813"/>
            </a:xfrm>
          </p:grpSpPr>
          <p:sp>
            <p:nvSpPr>
              <p:cNvPr id="141" name="Freeform 214"/>
              <p:cNvSpPr>
                <a:spLocks/>
              </p:cNvSpPr>
              <p:nvPr/>
            </p:nvSpPr>
            <p:spPr bwMode="auto">
              <a:xfrm>
                <a:off x="2351088" y="4405313"/>
                <a:ext cx="242888" cy="128588"/>
              </a:xfrm>
              <a:custGeom>
                <a:avLst/>
                <a:gdLst>
                  <a:gd name="T0" fmla="*/ 232 w 251"/>
                  <a:gd name="T1" fmla="*/ 75 h 133"/>
                  <a:gd name="T2" fmla="*/ 232 w 251"/>
                  <a:gd name="T3" fmla="*/ 72 h 133"/>
                  <a:gd name="T4" fmla="*/ 186 w 251"/>
                  <a:gd name="T5" fmla="*/ 26 h 133"/>
                  <a:gd name="T6" fmla="*/ 163 w 251"/>
                  <a:gd name="T7" fmla="*/ 32 h 133"/>
                  <a:gd name="T8" fmla="*/ 111 w 251"/>
                  <a:gd name="T9" fmla="*/ 0 h 133"/>
                  <a:gd name="T10" fmla="*/ 60 w 251"/>
                  <a:gd name="T11" fmla="*/ 33 h 133"/>
                  <a:gd name="T12" fmla="*/ 44 w 251"/>
                  <a:gd name="T13" fmla="*/ 27 h 133"/>
                  <a:gd name="T14" fmla="*/ 17 w 251"/>
                  <a:gd name="T15" fmla="*/ 53 h 133"/>
                  <a:gd name="T16" fmla="*/ 19 w 251"/>
                  <a:gd name="T17" fmla="*/ 61 h 133"/>
                  <a:gd name="T18" fmla="*/ 0 w 251"/>
                  <a:gd name="T19" fmla="*/ 95 h 133"/>
                  <a:gd name="T20" fmla="*/ 38 w 251"/>
                  <a:gd name="T21" fmla="*/ 133 h 133"/>
                  <a:gd name="T22" fmla="*/ 38 w 251"/>
                  <a:gd name="T23" fmla="*/ 133 h 133"/>
                  <a:gd name="T24" fmla="*/ 38 w 251"/>
                  <a:gd name="T25" fmla="*/ 133 h 133"/>
                  <a:gd name="T26" fmla="*/ 38 w 251"/>
                  <a:gd name="T27" fmla="*/ 133 h 133"/>
                  <a:gd name="T28" fmla="*/ 38 w 251"/>
                  <a:gd name="T29" fmla="*/ 133 h 133"/>
                  <a:gd name="T30" fmla="*/ 218 w 251"/>
                  <a:gd name="T31" fmla="*/ 133 h 133"/>
                  <a:gd name="T32" fmla="*/ 220 w 251"/>
                  <a:gd name="T33" fmla="*/ 133 h 133"/>
                  <a:gd name="T34" fmla="*/ 251 w 251"/>
                  <a:gd name="T35" fmla="*/ 103 h 133"/>
                  <a:gd name="T36" fmla="*/ 232 w 251"/>
                  <a:gd name="T37" fmla="*/ 7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1" h="133">
                    <a:moveTo>
                      <a:pt x="232" y="75"/>
                    </a:moveTo>
                    <a:cubicBezTo>
                      <a:pt x="232" y="74"/>
                      <a:pt x="232" y="73"/>
                      <a:pt x="232" y="72"/>
                    </a:cubicBezTo>
                    <a:cubicBezTo>
                      <a:pt x="232" y="47"/>
                      <a:pt x="211" y="26"/>
                      <a:pt x="186" y="26"/>
                    </a:cubicBezTo>
                    <a:cubicBezTo>
                      <a:pt x="177" y="26"/>
                      <a:pt x="170" y="28"/>
                      <a:pt x="163" y="32"/>
                    </a:cubicBezTo>
                    <a:cubicBezTo>
                      <a:pt x="154" y="13"/>
                      <a:pt x="134" y="0"/>
                      <a:pt x="111" y="0"/>
                    </a:cubicBezTo>
                    <a:cubicBezTo>
                      <a:pt x="89" y="0"/>
                      <a:pt x="69" y="13"/>
                      <a:pt x="60" y="33"/>
                    </a:cubicBezTo>
                    <a:cubicBezTo>
                      <a:pt x="55" y="29"/>
                      <a:pt x="50" y="27"/>
                      <a:pt x="44" y="27"/>
                    </a:cubicBezTo>
                    <a:cubicBezTo>
                      <a:pt x="29" y="27"/>
                      <a:pt x="17" y="39"/>
                      <a:pt x="17" y="53"/>
                    </a:cubicBezTo>
                    <a:cubicBezTo>
                      <a:pt x="17" y="56"/>
                      <a:pt x="18" y="59"/>
                      <a:pt x="19" y="61"/>
                    </a:cubicBezTo>
                    <a:cubicBezTo>
                      <a:pt x="7" y="68"/>
                      <a:pt x="0" y="80"/>
                      <a:pt x="0" y="95"/>
                    </a:cubicBezTo>
                    <a:cubicBezTo>
                      <a:pt x="0" y="116"/>
                      <a:pt x="17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218" y="133"/>
                      <a:pt x="218" y="133"/>
                      <a:pt x="218" y="133"/>
                    </a:cubicBezTo>
                    <a:cubicBezTo>
                      <a:pt x="219" y="133"/>
                      <a:pt x="219" y="133"/>
                      <a:pt x="220" y="133"/>
                    </a:cubicBezTo>
                    <a:cubicBezTo>
                      <a:pt x="237" y="133"/>
                      <a:pt x="251" y="120"/>
                      <a:pt x="251" y="103"/>
                    </a:cubicBezTo>
                    <a:cubicBezTo>
                      <a:pt x="251" y="90"/>
                      <a:pt x="243" y="79"/>
                      <a:pt x="232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42" name="Freeform 215"/>
              <p:cNvSpPr>
                <a:spLocks/>
              </p:cNvSpPr>
              <p:nvPr/>
            </p:nvSpPr>
            <p:spPr bwMode="auto">
              <a:xfrm>
                <a:off x="2466975" y="4541838"/>
                <a:ext cx="93663" cy="141288"/>
              </a:xfrm>
              <a:custGeom>
                <a:avLst/>
                <a:gdLst>
                  <a:gd name="T0" fmla="*/ 51 w 59"/>
                  <a:gd name="T1" fmla="*/ 47 h 89"/>
                  <a:gd name="T2" fmla="*/ 0 w 59"/>
                  <a:gd name="T3" fmla="*/ 0 h 89"/>
                  <a:gd name="T4" fmla="*/ 21 w 59"/>
                  <a:gd name="T5" fmla="*/ 37 h 89"/>
                  <a:gd name="T6" fmla="*/ 4 w 59"/>
                  <a:gd name="T7" fmla="*/ 37 h 89"/>
                  <a:gd name="T8" fmla="*/ 59 w 59"/>
                  <a:gd name="T9" fmla="*/ 89 h 89"/>
                  <a:gd name="T10" fmla="*/ 34 w 59"/>
                  <a:gd name="T11" fmla="*/ 47 h 89"/>
                  <a:gd name="T12" fmla="*/ 51 w 59"/>
                  <a:gd name="T13" fmla="*/ 4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89">
                    <a:moveTo>
                      <a:pt x="51" y="47"/>
                    </a:moveTo>
                    <a:lnTo>
                      <a:pt x="0" y="0"/>
                    </a:lnTo>
                    <a:lnTo>
                      <a:pt x="21" y="37"/>
                    </a:lnTo>
                    <a:lnTo>
                      <a:pt x="4" y="37"/>
                    </a:lnTo>
                    <a:lnTo>
                      <a:pt x="59" y="89"/>
                    </a:lnTo>
                    <a:lnTo>
                      <a:pt x="34" y="47"/>
                    </a:lnTo>
                    <a:lnTo>
                      <a:pt x="51" y="47"/>
                    </a:lnTo>
                    <a:close/>
                  </a:path>
                </a:pathLst>
              </a:custGeom>
              <a:solidFill>
                <a:srgbClr val="D40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6"/>
              <p:cNvSpPr>
                <a:spLocks/>
              </p:cNvSpPr>
              <p:nvPr/>
            </p:nvSpPr>
            <p:spPr bwMode="auto">
              <a:xfrm>
                <a:off x="2413000" y="4557713"/>
                <a:ext cx="49213" cy="74613"/>
              </a:xfrm>
              <a:custGeom>
                <a:avLst/>
                <a:gdLst>
                  <a:gd name="T0" fmla="*/ 26 w 31"/>
                  <a:gd name="T1" fmla="*/ 25 h 47"/>
                  <a:gd name="T2" fmla="*/ 0 w 31"/>
                  <a:gd name="T3" fmla="*/ 0 h 47"/>
                  <a:gd name="T4" fmla="*/ 11 w 31"/>
                  <a:gd name="T5" fmla="*/ 20 h 47"/>
                  <a:gd name="T6" fmla="*/ 2 w 31"/>
                  <a:gd name="T7" fmla="*/ 20 h 47"/>
                  <a:gd name="T8" fmla="*/ 31 w 31"/>
                  <a:gd name="T9" fmla="*/ 47 h 47"/>
                  <a:gd name="T10" fmla="*/ 17 w 31"/>
                  <a:gd name="T11" fmla="*/ 25 h 47"/>
                  <a:gd name="T12" fmla="*/ 26 w 31"/>
                  <a:gd name="T13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7">
                    <a:moveTo>
                      <a:pt x="26" y="25"/>
                    </a:moveTo>
                    <a:lnTo>
                      <a:pt x="0" y="0"/>
                    </a:lnTo>
                    <a:lnTo>
                      <a:pt x="11" y="20"/>
                    </a:lnTo>
                    <a:lnTo>
                      <a:pt x="2" y="20"/>
                    </a:lnTo>
                    <a:lnTo>
                      <a:pt x="31" y="47"/>
                    </a:lnTo>
                    <a:lnTo>
                      <a:pt x="17" y="25"/>
                    </a:lnTo>
                    <a:lnTo>
                      <a:pt x="26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44" name="组合 143"/>
          <p:cNvGrpSpPr/>
          <p:nvPr/>
        </p:nvGrpSpPr>
        <p:grpSpPr>
          <a:xfrm>
            <a:off x="3409795" y="3222743"/>
            <a:ext cx="1210060" cy="1210060"/>
            <a:chOff x="10725180" y="689552"/>
            <a:chExt cx="775158" cy="775158"/>
          </a:xfrm>
        </p:grpSpPr>
        <p:sp useBgFill="1">
          <p:nvSpPr>
            <p:cNvPr id="145" name="椭圆 144"/>
            <p:cNvSpPr/>
            <p:nvPr/>
          </p:nvSpPr>
          <p:spPr>
            <a:xfrm>
              <a:off x="10725180" y="689552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10964912" y="978269"/>
              <a:ext cx="261694" cy="299324"/>
              <a:chOff x="2351088" y="4405313"/>
              <a:chExt cx="242888" cy="277813"/>
            </a:xfrm>
          </p:grpSpPr>
          <p:sp>
            <p:nvSpPr>
              <p:cNvPr id="147" name="Freeform 214"/>
              <p:cNvSpPr>
                <a:spLocks/>
              </p:cNvSpPr>
              <p:nvPr/>
            </p:nvSpPr>
            <p:spPr bwMode="auto">
              <a:xfrm>
                <a:off x="2351088" y="4405313"/>
                <a:ext cx="242888" cy="128588"/>
              </a:xfrm>
              <a:custGeom>
                <a:avLst/>
                <a:gdLst>
                  <a:gd name="T0" fmla="*/ 232 w 251"/>
                  <a:gd name="T1" fmla="*/ 75 h 133"/>
                  <a:gd name="T2" fmla="*/ 232 w 251"/>
                  <a:gd name="T3" fmla="*/ 72 h 133"/>
                  <a:gd name="T4" fmla="*/ 186 w 251"/>
                  <a:gd name="T5" fmla="*/ 26 h 133"/>
                  <a:gd name="T6" fmla="*/ 163 w 251"/>
                  <a:gd name="T7" fmla="*/ 32 h 133"/>
                  <a:gd name="T8" fmla="*/ 111 w 251"/>
                  <a:gd name="T9" fmla="*/ 0 h 133"/>
                  <a:gd name="T10" fmla="*/ 60 w 251"/>
                  <a:gd name="T11" fmla="*/ 33 h 133"/>
                  <a:gd name="T12" fmla="*/ 44 w 251"/>
                  <a:gd name="T13" fmla="*/ 27 h 133"/>
                  <a:gd name="T14" fmla="*/ 17 w 251"/>
                  <a:gd name="T15" fmla="*/ 53 h 133"/>
                  <a:gd name="T16" fmla="*/ 19 w 251"/>
                  <a:gd name="T17" fmla="*/ 61 h 133"/>
                  <a:gd name="T18" fmla="*/ 0 w 251"/>
                  <a:gd name="T19" fmla="*/ 95 h 133"/>
                  <a:gd name="T20" fmla="*/ 38 w 251"/>
                  <a:gd name="T21" fmla="*/ 133 h 133"/>
                  <a:gd name="T22" fmla="*/ 38 w 251"/>
                  <a:gd name="T23" fmla="*/ 133 h 133"/>
                  <a:gd name="T24" fmla="*/ 38 w 251"/>
                  <a:gd name="T25" fmla="*/ 133 h 133"/>
                  <a:gd name="T26" fmla="*/ 38 w 251"/>
                  <a:gd name="T27" fmla="*/ 133 h 133"/>
                  <a:gd name="T28" fmla="*/ 38 w 251"/>
                  <a:gd name="T29" fmla="*/ 133 h 133"/>
                  <a:gd name="T30" fmla="*/ 218 w 251"/>
                  <a:gd name="T31" fmla="*/ 133 h 133"/>
                  <a:gd name="T32" fmla="*/ 220 w 251"/>
                  <a:gd name="T33" fmla="*/ 133 h 133"/>
                  <a:gd name="T34" fmla="*/ 251 w 251"/>
                  <a:gd name="T35" fmla="*/ 103 h 133"/>
                  <a:gd name="T36" fmla="*/ 232 w 251"/>
                  <a:gd name="T37" fmla="*/ 7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1" h="133">
                    <a:moveTo>
                      <a:pt x="232" y="75"/>
                    </a:moveTo>
                    <a:cubicBezTo>
                      <a:pt x="232" y="74"/>
                      <a:pt x="232" y="73"/>
                      <a:pt x="232" y="72"/>
                    </a:cubicBezTo>
                    <a:cubicBezTo>
                      <a:pt x="232" y="47"/>
                      <a:pt x="211" y="26"/>
                      <a:pt x="186" y="26"/>
                    </a:cubicBezTo>
                    <a:cubicBezTo>
                      <a:pt x="177" y="26"/>
                      <a:pt x="170" y="28"/>
                      <a:pt x="163" y="32"/>
                    </a:cubicBezTo>
                    <a:cubicBezTo>
                      <a:pt x="154" y="13"/>
                      <a:pt x="134" y="0"/>
                      <a:pt x="111" y="0"/>
                    </a:cubicBezTo>
                    <a:cubicBezTo>
                      <a:pt x="89" y="0"/>
                      <a:pt x="69" y="13"/>
                      <a:pt x="60" y="33"/>
                    </a:cubicBezTo>
                    <a:cubicBezTo>
                      <a:pt x="55" y="29"/>
                      <a:pt x="50" y="27"/>
                      <a:pt x="44" y="27"/>
                    </a:cubicBezTo>
                    <a:cubicBezTo>
                      <a:pt x="29" y="27"/>
                      <a:pt x="17" y="39"/>
                      <a:pt x="17" y="53"/>
                    </a:cubicBezTo>
                    <a:cubicBezTo>
                      <a:pt x="17" y="56"/>
                      <a:pt x="18" y="59"/>
                      <a:pt x="19" y="61"/>
                    </a:cubicBezTo>
                    <a:cubicBezTo>
                      <a:pt x="7" y="68"/>
                      <a:pt x="0" y="80"/>
                      <a:pt x="0" y="95"/>
                    </a:cubicBezTo>
                    <a:cubicBezTo>
                      <a:pt x="0" y="116"/>
                      <a:pt x="17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218" y="133"/>
                      <a:pt x="218" y="133"/>
                      <a:pt x="218" y="133"/>
                    </a:cubicBezTo>
                    <a:cubicBezTo>
                      <a:pt x="219" y="133"/>
                      <a:pt x="219" y="133"/>
                      <a:pt x="220" y="133"/>
                    </a:cubicBezTo>
                    <a:cubicBezTo>
                      <a:pt x="237" y="133"/>
                      <a:pt x="251" y="120"/>
                      <a:pt x="251" y="103"/>
                    </a:cubicBezTo>
                    <a:cubicBezTo>
                      <a:pt x="251" y="90"/>
                      <a:pt x="243" y="79"/>
                      <a:pt x="232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48" name="Freeform 215"/>
              <p:cNvSpPr>
                <a:spLocks/>
              </p:cNvSpPr>
              <p:nvPr/>
            </p:nvSpPr>
            <p:spPr bwMode="auto">
              <a:xfrm>
                <a:off x="2466975" y="4541838"/>
                <a:ext cx="93663" cy="141288"/>
              </a:xfrm>
              <a:custGeom>
                <a:avLst/>
                <a:gdLst>
                  <a:gd name="T0" fmla="*/ 51 w 59"/>
                  <a:gd name="T1" fmla="*/ 47 h 89"/>
                  <a:gd name="T2" fmla="*/ 0 w 59"/>
                  <a:gd name="T3" fmla="*/ 0 h 89"/>
                  <a:gd name="T4" fmla="*/ 21 w 59"/>
                  <a:gd name="T5" fmla="*/ 37 h 89"/>
                  <a:gd name="T6" fmla="*/ 4 w 59"/>
                  <a:gd name="T7" fmla="*/ 37 h 89"/>
                  <a:gd name="T8" fmla="*/ 59 w 59"/>
                  <a:gd name="T9" fmla="*/ 89 h 89"/>
                  <a:gd name="T10" fmla="*/ 34 w 59"/>
                  <a:gd name="T11" fmla="*/ 47 h 89"/>
                  <a:gd name="T12" fmla="*/ 51 w 59"/>
                  <a:gd name="T13" fmla="*/ 4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89">
                    <a:moveTo>
                      <a:pt x="51" y="47"/>
                    </a:moveTo>
                    <a:lnTo>
                      <a:pt x="0" y="0"/>
                    </a:lnTo>
                    <a:lnTo>
                      <a:pt x="21" y="37"/>
                    </a:lnTo>
                    <a:lnTo>
                      <a:pt x="4" y="37"/>
                    </a:lnTo>
                    <a:lnTo>
                      <a:pt x="59" y="89"/>
                    </a:lnTo>
                    <a:lnTo>
                      <a:pt x="34" y="47"/>
                    </a:lnTo>
                    <a:lnTo>
                      <a:pt x="51" y="47"/>
                    </a:lnTo>
                    <a:close/>
                  </a:path>
                </a:pathLst>
              </a:custGeom>
              <a:solidFill>
                <a:srgbClr val="D40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16"/>
              <p:cNvSpPr>
                <a:spLocks/>
              </p:cNvSpPr>
              <p:nvPr/>
            </p:nvSpPr>
            <p:spPr bwMode="auto">
              <a:xfrm>
                <a:off x="2413000" y="4557713"/>
                <a:ext cx="49213" cy="74613"/>
              </a:xfrm>
              <a:custGeom>
                <a:avLst/>
                <a:gdLst>
                  <a:gd name="T0" fmla="*/ 26 w 31"/>
                  <a:gd name="T1" fmla="*/ 25 h 47"/>
                  <a:gd name="T2" fmla="*/ 0 w 31"/>
                  <a:gd name="T3" fmla="*/ 0 h 47"/>
                  <a:gd name="T4" fmla="*/ 11 w 31"/>
                  <a:gd name="T5" fmla="*/ 20 h 47"/>
                  <a:gd name="T6" fmla="*/ 2 w 31"/>
                  <a:gd name="T7" fmla="*/ 20 h 47"/>
                  <a:gd name="T8" fmla="*/ 31 w 31"/>
                  <a:gd name="T9" fmla="*/ 47 h 47"/>
                  <a:gd name="T10" fmla="*/ 17 w 31"/>
                  <a:gd name="T11" fmla="*/ 25 h 47"/>
                  <a:gd name="T12" fmla="*/ 26 w 31"/>
                  <a:gd name="T13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7">
                    <a:moveTo>
                      <a:pt x="26" y="25"/>
                    </a:moveTo>
                    <a:lnTo>
                      <a:pt x="0" y="0"/>
                    </a:lnTo>
                    <a:lnTo>
                      <a:pt x="11" y="20"/>
                    </a:lnTo>
                    <a:lnTo>
                      <a:pt x="2" y="20"/>
                    </a:lnTo>
                    <a:lnTo>
                      <a:pt x="31" y="47"/>
                    </a:lnTo>
                    <a:lnTo>
                      <a:pt x="17" y="25"/>
                    </a:lnTo>
                    <a:lnTo>
                      <a:pt x="26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4524630" y="1882088"/>
            <a:ext cx="1044491" cy="1044491"/>
            <a:chOff x="3300616" y="2891831"/>
            <a:chExt cx="775158" cy="775158"/>
          </a:xfrm>
        </p:grpSpPr>
        <p:sp useBgFill="1">
          <p:nvSpPr>
            <p:cNvPr id="157" name="椭圆 156"/>
            <p:cNvSpPr/>
            <p:nvPr/>
          </p:nvSpPr>
          <p:spPr>
            <a:xfrm>
              <a:off x="3300616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8" name="组合 157"/>
            <p:cNvGrpSpPr/>
            <p:nvPr/>
          </p:nvGrpSpPr>
          <p:grpSpPr>
            <a:xfrm>
              <a:off x="3527219" y="3132590"/>
              <a:ext cx="321952" cy="320784"/>
              <a:chOff x="3527219" y="3132590"/>
              <a:chExt cx="321952" cy="320784"/>
            </a:xfrm>
            <a:solidFill>
              <a:schemeClr val="bg1"/>
            </a:solidFill>
          </p:grpSpPr>
          <p:sp>
            <p:nvSpPr>
              <p:cNvPr id="159" name="Freeform 9"/>
              <p:cNvSpPr>
                <a:spLocks noEditPoints="1"/>
              </p:cNvSpPr>
              <p:nvPr/>
            </p:nvSpPr>
            <p:spPr bwMode="auto">
              <a:xfrm>
                <a:off x="3570568" y="3132590"/>
                <a:ext cx="235253" cy="320784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0"/>
              <p:cNvSpPr>
                <a:spLocks noEditPoints="1"/>
              </p:cNvSpPr>
              <p:nvPr/>
            </p:nvSpPr>
            <p:spPr bwMode="auto">
              <a:xfrm>
                <a:off x="3527219" y="3163768"/>
                <a:ext cx="321952" cy="170229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1"/>
              <p:cNvSpPr>
                <a:spLocks/>
              </p:cNvSpPr>
              <p:nvPr/>
            </p:nvSpPr>
            <p:spPr bwMode="auto">
              <a:xfrm>
                <a:off x="3630590" y="3200282"/>
                <a:ext cx="115376" cy="11554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solidFill>
                <a:srgbClr val="05DA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3" name="组合 162"/>
          <p:cNvGrpSpPr/>
          <p:nvPr/>
        </p:nvGrpSpPr>
        <p:grpSpPr>
          <a:xfrm>
            <a:off x="8150974" y="2926579"/>
            <a:ext cx="740410" cy="740410"/>
            <a:chOff x="8116226" y="2891831"/>
            <a:chExt cx="775158" cy="775158"/>
          </a:xfrm>
        </p:grpSpPr>
        <p:sp useBgFill="1">
          <p:nvSpPr>
            <p:cNvPr id="164" name="椭圆 163"/>
            <p:cNvSpPr/>
            <p:nvPr/>
          </p:nvSpPr>
          <p:spPr>
            <a:xfrm>
              <a:off x="8116226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5" name="组合 164"/>
            <p:cNvGrpSpPr/>
            <p:nvPr/>
          </p:nvGrpSpPr>
          <p:grpSpPr>
            <a:xfrm>
              <a:off x="8385089" y="3093666"/>
              <a:ext cx="275532" cy="359708"/>
              <a:chOff x="6548410" y="5124435"/>
              <a:chExt cx="538723" cy="703303"/>
            </a:xfrm>
            <a:solidFill>
              <a:schemeClr val="bg1"/>
            </a:solidFill>
          </p:grpSpPr>
          <p:sp>
            <p:nvSpPr>
              <p:cNvPr id="166" name="Freeform 21"/>
              <p:cNvSpPr>
                <a:spLocks noEditPoints="1"/>
              </p:cNvSpPr>
              <p:nvPr/>
            </p:nvSpPr>
            <p:spPr bwMode="auto">
              <a:xfrm>
                <a:off x="6597784" y="5124435"/>
                <a:ext cx="439976" cy="450948"/>
              </a:xfrm>
              <a:custGeom>
                <a:avLst/>
                <a:gdLst>
                  <a:gd name="T0" fmla="*/ 16 w 509"/>
                  <a:gd name="T1" fmla="*/ 394 h 522"/>
                  <a:gd name="T2" fmla="*/ 111 w 509"/>
                  <a:gd name="T3" fmla="*/ 413 h 522"/>
                  <a:gd name="T4" fmla="*/ 129 w 509"/>
                  <a:gd name="T5" fmla="*/ 414 h 522"/>
                  <a:gd name="T6" fmla="*/ 254 w 509"/>
                  <a:gd name="T7" fmla="*/ 394 h 522"/>
                  <a:gd name="T8" fmla="*/ 380 w 509"/>
                  <a:gd name="T9" fmla="*/ 414 h 522"/>
                  <a:gd name="T10" fmla="*/ 398 w 509"/>
                  <a:gd name="T11" fmla="*/ 413 h 522"/>
                  <a:gd name="T12" fmla="*/ 493 w 509"/>
                  <a:gd name="T13" fmla="*/ 394 h 522"/>
                  <a:gd name="T14" fmla="*/ 509 w 509"/>
                  <a:gd name="T15" fmla="*/ 410 h 522"/>
                  <a:gd name="T16" fmla="*/ 509 w 509"/>
                  <a:gd name="T17" fmla="*/ 432 h 522"/>
                  <a:gd name="T18" fmla="*/ 254 w 509"/>
                  <a:gd name="T19" fmla="*/ 522 h 522"/>
                  <a:gd name="T20" fmla="*/ 0 w 509"/>
                  <a:gd name="T21" fmla="*/ 432 h 522"/>
                  <a:gd name="T22" fmla="*/ 0 w 509"/>
                  <a:gd name="T23" fmla="*/ 410 h 522"/>
                  <a:gd name="T24" fmla="*/ 16 w 509"/>
                  <a:gd name="T25" fmla="*/ 394 h 522"/>
                  <a:gd name="T26" fmla="*/ 385 w 509"/>
                  <a:gd name="T27" fmla="*/ 337 h 522"/>
                  <a:gd name="T28" fmla="*/ 366 w 509"/>
                  <a:gd name="T29" fmla="*/ 334 h 522"/>
                  <a:gd name="T30" fmla="*/ 254 w 509"/>
                  <a:gd name="T31" fmla="*/ 356 h 522"/>
                  <a:gd name="T32" fmla="*/ 142 w 509"/>
                  <a:gd name="T33" fmla="*/ 334 h 522"/>
                  <a:gd name="T34" fmla="*/ 124 w 509"/>
                  <a:gd name="T35" fmla="*/ 337 h 522"/>
                  <a:gd name="T36" fmla="*/ 83 w 509"/>
                  <a:gd name="T37" fmla="*/ 305 h 522"/>
                  <a:gd name="T38" fmla="*/ 70 w 509"/>
                  <a:gd name="T39" fmla="*/ 80 h 522"/>
                  <a:gd name="T40" fmla="*/ 150 w 509"/>
                  <a:gd name="T41" fmla="*/ 0 h 522"/>
                  <a:gd name="T42" fmla="*/ 199 w 509"/>
                  <a:gd name="T43" fmla="*/ 7 h 522"/>
                  <a:gd name="T44" fmla="*/ 254 w 509"/>
                  <a:gd name="T45" fmla="*/ 0 h 522"/>
                  <a:gd name="T46" fmla="*/ 310 w 509"/>
                  <a:gd name="T47" fmla="*/ 7 h 522"/>
                  <a:gd name="T48" fmla="*/ 359 w 509"/>
                  <a:gd name="T49" fmla="*/ 0 h 522"/>
                  <a:gd name="T50" fmla="*/ 439 w 509"/>
                  <a:gd name="T51" fmla="*/ 80 h 522"/>
                  <a:gd name="T52" fmla="*/ 426 w 509"/>
                  <a:gd name="T53" fmla="*/ 305 h 522"/>
                  <a:gd name="T54" fmla="*/ 385 w 509"/>
                  <a:gd name="T55" fmla="*/ 337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9" h="522">
                    <a:moveTo>
                      <a:pt x="16" y="394"/>
                    </a:moveTo>
                    <a:cubicBezTo>
                      <a:pt x="65" y="394"/>
                      <a:pt x="88" y="405"/>
                      <a:pt x="111" y="413"/>
                    </a:cubicBezTo>
                    <a:cubicBezTo>
                      <a:pt x="117" y="415"/>
                      <a:pt x="122" y="416"/>
                      <a:pt x="129" y="414"/>
                    </a:cubicBezTo>
                    <a:cubicBezTo>
                      <a:pt x="157" y="407"/>
                      <a:pt x="205" y="394"/>
                      <a:pt x="254" y="394"/>
                    </a:cubicBezTo>
                    <a:cubicBezTo>
                      <a:pt x="304" y="394"/>
                      <a:pt x="352" y="407"/>
                      <a:pt x="380" y="414"/>
                    </a:cubicBezTo>
                    <a:cubicBezTo>
                      <a:pt x="387" y="416"/>
                      <a:pt x="392" y="415"/>
                      <a:pt x="398" y="413"/>
                    </a:cubicBezTo>
                    <a:cubicBezTo>
                      <a:pt x="421" y="405"/>
                      <a:pt x="444" y="394"/>
                      <a:pt x="493" y="394"/>
                    </a:cubicBezTo>
                    <a:cubicBezTo>
                      <a:pt x="501" y="394"/>
                      <a:pt x="509" y="402"/>
                      <a:pt x="509" y="410"/>
                    </a:cubicBezTo>
                    <a:cubicBezTo>
                      <a:pt x="509" y="432"/>
                      <a:pt x="509" y="432"/>
                      <a:pt x="509" y="432"/>
                    </a:cubicBezTo>
                    <a:cubicBezTo>
                      <a:pt x="509" y="492"/>
                      <a:pt x="366" y="522"/>
                      <a:pt x="254" y="522"/>
                    </a:cubicBezTo>
                    <a:cubicBezTo>
                      <a:pt x="143" y="522"/>
                      <a:pt x="0" y="492"/>
                      <a:pt x="0" y="432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401"/>
                      <a:pt x="7" y="394"/>
                      <a:pt x="16" y="394"/>
                    </a:cubicBezTo>
                    <a:close/>
                    <a:moveTo>
                      <a:pt x="385" y="337"/>
                    </a:moveTo>
                    <a:cubicBezTo>
                      <a:pt x="378" y="336"/>
                      <a:pt x="373" y="333"/>
                      <a:pt x="366" y="334"/>
                    </a:cubicBezTo>
                    <a:cubicBezTo>
                      <a:pt x="338" y="341"/>
                      <a:pt x="305" y="356"/>
                      <a:pt x="254" y="356"/>
                    </a:cubicBezTo>
                    <a:cubicBezTo>
                      <a:pt x="204" y="356"/>
                      <a:pt x="171" y="341"/>
                      <a:pt x="142" y="334"/>
                    </a:cubicBezTo>
                    <a:cubicBezTo>
                      <a:pt x="136" y="333"/>
                      <a:pt x="131" y="336"/>
                      <a:pt x="124" y="337"/>
                    </a:cubicBezTo>
                    <a:cubicBezTo>
                      <a:pt x="107" y="338"/>
                      <a:pt x="84" y="323"/>
                      <a:pt x="83" y="305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68" y="36"/>
                      <a:pt x="106" y="0"/>
                      <a:pt x="150" y="0"/>
                    </a:cubicBezTo>
                    <a:cubicBezTo>
                      <a:pt x="171" y="0"/>
                      <a:pt x="184" y="7"/>
                      <a:pt x="199" y="7"/>
                    </a:cubicBezTo>
                    <a:cubicBezTo>
                      <a:pt x="214" y="7"/>
                      <a:pt x="233" y="0"/>
                      <a:pt x="254" y="0"/>
                    </a:cubicBezTo>
                    <a:cubicBezTo>
                      <a:pt x="276" y="0"/>
                      <a:pt x="295" y="7"/>
                      <a:pt x="310" y="7"/>
                    </a:cubicBezTo>
                    <a:cubicBezTo>
                      <a:pt x="325" y="7"/>
                      <a:pt x="338" y="0"/>
                      <a:pt x="359" y="0"/>
                    </a:cubicBezTo>
                    <a:cubicBezTo>
                      <a:pt x="403" y="0"/>
                      <a:pt x="439" y="36"/>
                      <a:pt x="439" y="80"/>
                    </a:cubicBezTo>
                    <a:cubicBezTo>
                      <a:pt x="439" y="155"/>
                      <a:pt x="426" y="230"/>
                      <a:pt x="426" y="305"/>
                    </a:cubicBezTo>
                    <a:cubicBezTo>
                      <a:pt x="426" y="323"/>
                      <a:pt x="402" y="338"/>
                      <a:pt x="385" y="337"/>
                    </a:cubicBezTo>
                    <a:close/>
                  </a:path>
                </a:pathLst>
              </a:custGeom>
              <a:solidFill>
                <a:srgbClr val="BB1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2"/>
              <p:cNvSpPr>
                <a:spLocks noEditPoints="1"/>
              </p:cNvSpPr>
              <p:nvPr/>
            </p:nvSpPr>
            <p:spPr bwMode="auto">
              <a:xfrm>
                <a:off x="6548410" y="5257562"/>
                <a:ext cx="538723" cy="570176"/>
              </a:xfrm>
              <a:custGeom>
                <a:avLst/>
                <a:gdLst>
                  <a:gd name="T0" fmla="*/ 100 w 623"/>
                  <a:gd name="T1" fmla="*/ 153 h 660"/>
                  <a:gd name="T2" fmla="*/ 73 w 623"/>
                  <a:gd name="T3" fmla="*/ 183 h 660"/>
                  <a:gd name="T4" fmla="*/ 43 w 623"/>
                  <a:gd name="T5" fmla="*/ 156 h 660"/>
                  <a:gd name="T6" fmla="*/ 30 w 623"/>
                  <a:gd name="T7" fmla="*/ 45 h 660"/>
                  <a:gd name="T8" fmla="*/ 94 w 623"/>
                  <a:gd name="T9" fmla="*/ 41 h 660"/>
                  <a:gd name="T10" fmla="*/ 100 w 623"/>
                  <a:gd name="T11" fmla="*/ 153 h 660"/>
                  <a:gd name="T12" fmla="*/ 76 w 623"/>
                  <a:gd name="T13" fmla="*/ 502 h 660"/>
                  <a:gd name="T14" fmla="*/ 57 w 623"/>
                  <a:gd name="T15" fmla="*/ 521 h 660"/>
                  <a:gd name="T16" fmla="*/ 38 w 623"/>
                  <a:gd name="T17" fmla="*/ 502 h 660"/>
                  <a:gd name="T18" fmla="*/ 38 w 623"/>
                  <a:gd name="T19" fmla="*/ 487 h 660"/>
                  <a:gd name="T20" fmla="*/ 78 w 623"/>
                  <a:gd name="T21" fmla="*/ 440 h 660"/>
                  <a:gd name="T22" fmla="*/ 289 w 623"/>
                  <a:gd name="T23" fmla="*/ 406 h 660"/>
                  <a:gd name="T24" fmla="*/ 334 w 623"/>
                  <a:gd name="T25" fmla="*/ 406 h 660"/>
                  <a:gd name="T26" fmla="*/ 545 w 623"/>
                  <a:gd name="T27" fmla="*/ 440 h 660"/>
                  <a:gd name="T28" fmla="*/ 585 w 623"/>
                  <a:gd name="T29" fmla="*/ 487 h 660"/>
                  <a:gd name="T30" fmla="*/ 585 w 623"/>
                  <a:gd name="T31" fmla="*/ 502 h 660"/>
                  <a:gd name="T32" fmla="*/ 566 w 623"/>
                  <a:gd name="T33" fmla="*/ 521 h 660"/>
                  <a:gd name="T34" fmla="*/ 547 w 623"/>
                  <a:gd name="T35" fmla="*/ 502 h 660"/>
                  <a:gd name="T36" fmla="*/ 547 w 623"/>
                  <a:gd name="T37" fmla="*/ 490 h 660"/>
                  <a:gd name="T38" fmla="*/ 538 w 623"/>
                  <a:gd name="T39" fmla="*/ 481 h 660"/>
                  <a:gd name="T40" fmla="*/ 341 w 623"/>
                  <a:gd name="T41" fmla="*/ 468 h 660"/>
                  <a:gd name="T42" fmla="*/ 334 w 623"/>
                  <a:gd name="T43" fmla="*/ 470 h 660"/>
                  <a:gd name="T44" fmla="*/ 331 w 623"/>
                  <a:gd name="T45" fmla="*/ 477 h 660"/>
                  <a:gd name="T46" fmla="*/ 331 w 623"/>
                  <a:gd name="T47" fmla="*/ 502 h 660"/>
                  <a:gd name="T48" fmla="*/ 311 w 623"/>
                  <a:gd name="T49" fmla="*/ 521 h 660"/>
                  <a:gd name="T50" fmla="*/ 292 w 623"/>
                  <a:gd name="T51" fmla="*/ 502 h 660"/>
                  <a:gd name="T52" fmla="*/ 292 w 623"/>
                  <a:gd name="T53" fmla="*/ 477 h 660"/>
                  <a:gd name="T54" fmla="*/ 289 w 623"/>
                  <a:gd name="T55" fmla="*/ 470 h 660"/>
                  <a:gd name="T56" fmla="*/ 282 w 623"/>
                  <a:gd name="T57" fmla="*/ 468 h 660"/>
                  <a:gd name="T58" fmla="*/ 85 w 623"/>
                  <a:gd name="T59" fmla="*/ 481 h 660"/>
                  <a:gd name="T60" fmla="*/ 76 w 623"/>
                  <a:gd name="T61" fmla="*/ 490 h 660"/>
                  <a:gd name="T62" fmla="*/ 76 w 623"/>
                  <a:gd name="T63" fmla="*/ 502 h 660"/>
                  <a:gd name="T64" fmla="*/ 566 w 623"/>
                  <a:gd name="T65" fmla="*/ 545 h 660"/>
                  <a:gd name="T66" fmla="*/ 623 w 623"/>
                  <a:gd name="T67" fmla="*/ 602 h 660"/>
                  <a:gd name="T68" fmla="*/ 566 w 623"/>
                  <a:gd name="T69" fmla="*/ 660 h 660"/>
                  <a:gd name="T70" fmla="*/ 509 w 623"/>
                  <a:gd name="T71" fmla="*/ 602 h 660"/>
                  <a:gd name="T72" fmla="*/ 566 w 623"/>
                  <a:gd name="T73" fmla="*/ 545 h 660"/>
                  <a:gd name="T74" fmla="*/ 57 w 623"/>
                  <a:gd name="T75" fmla="*/ 545 h 660"/>
                  <a:gd name="T76" fmla="*/ 114 w 623"/>
                  <a:gd name="T77" fmla="*/ 602 h 660"/>
                  <a:gd name="T78" fmla="*/ 57 w 623"/>
                  <a:gd name="T79" fmla="*/ 660 h 660"/>
                  <a:gd name="T80" fmla="*/ 0 w 623"/>
                  <a:gd name="T81" fmla="*/ 602 h 660"/>
                  <a:gd name="T82" fmla="*/ 57 w 623"/>
                  <a:gd name="T83" fmla="*/ 545 h 660"/>
                  <a:gd name="T84" fmla="*/ 311 w 623"/>
                  <a:gd name="T85" fmla="*/ 545 h 660"/>
                  <a:gd name="T86" fmla="*/ 369 w 623"/>
                  <a:gd name="T87" fmla="*/ 602 h 660"/>
                  <a:gd name="T88" fmla="*/ 311 w 623"/>
                  <a:gd name="T89" fmla="*/ 660 h 660"/>
                  <a:gd name="T90" fmla="*/ 254 w 623"/>
                  <a:gd name="T91" fmla="*/ 602 h 660"/>
                  <a:gd name="T92" fmla="*/ 311 w 623"/>
                  <a:gd name="T93" fmla="*/ 545 h 660"/>
                  <a:gd name="T94" fmla="*/ 580 w 623"/>
                  <a:gd name="T95" fmla="*/ 156 h 660"/>
                  <a:gd name="T96" fmla="*/ 550 w 623"/>
                  <a:gd name="T97" fmla="*/ 183 h 660"/>
                  <a:gd name="T98" fmla="*/ 523 w 623"/>
                  <a:gd name="T99" fmla="*/ 153 h 660"/>
                  <a:gd name="T100" fmla="*/ 529 w 623"/>
                  <a:gd name="T101" fmla="*/ 41 h 660"/>
                  <a:gd name="T102" fmla="*/ 593 w 623"/>
                  <a:gd name="T103" fmla="*/ 45 h 660"/>
                  <a:gd name="T104" fmla="*/ 580 w 623"/>
                  <a:gd name="T105" fmla="*/ 156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3" h="660">
                    <a:moveTo>
                      <a:pt x="100" y="153"/>
                    </a:moveTo>
                    <a:cubicBezTo>
                      <a:pt x="101" y="169"/>
                      <a:pt x="89" y="182"/>
                      <a:pt x="73" y="183"/>
                    </a:cubicBezTo>
                    <a:cubicBezTo>
                      <a:pt x="57" y="184"/>
                      <a:pt x="44" y="172"/>
                      <a:pt x="43" y="156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29" y="12"/>
                      <a:pt x="91" y="0"/>
                      <a:pt x="94" y="41"/>
                    </a:cubicBezTo>
                    <a:cubicBezTo>
                      <a:pt x="100" y="153"/>
                      <a:pt x="100" y="153"/>
                      <a:pt x="100" y="153"/>
                    </a:cubicBezTo>
                    <a:close/>
                    <a:moveTo>
                      <a:pt x="76" y="502"/>
                    </a:moveTo>
                    <a:cubicBezTo>
                      <a:pt x="76" y="513"/>
                      <a:pt x="68" y="521"/>
                      <a:pt x="57" y="521"/>
                    </a:cubicBezTo>
                    <a:cubicBezTo>
                      <a:pt x="47" y="521"/>
                      <a:pt x="38" y="513"/>
                      <a:pt x="38" y="502"/>
                    </a:cubicBezTo>
                    <a:cubicBezTo>
                      <a:pt x="38" y="487"/>
                      <a:pt x="38" y="487"/>
                      <a:pt x="38" y="487"/>
                    </a:cubicBezTo>
                    <a:cubicBezTo>
                      <a:pt x="38" y="464"/>
                      <a:pt x="55" y="444"/>
                      <a:pt x="78" y="440"/>
                    </a:cubicBezTo>
                    <a:cubicBezTo>
                      <a:pt x="289" y="406"/>
                      <a:pt x="289" y="406"/>
                      <a:pt x="289" y="406"/>
                    </a:cubicBezTo>
                    <a:cubicBezTo>
                      <a:pt x="304" y="406"/>
                      <a:pt x="319" y="406"/>
                      <a:pt x="334" y="406"/>
                    </a:cubicBezTo>
                    <a:cubicBezTo>
                      <a:pt x="545" y="440"/>
                      <a:pt x="545" y="440"/>
                      <a:pt x="545" y="440"/>
                    </a:cubicBezTo>
                    <a:cubicBezTo>
                      <a:pt x="568" y="444"/>
                      <a:pt x="585" y="464"/>
                      <a:pt x="585" y="487"/>
                    </a:cubicBezTo>
                    <a:cubicBezTo>
                      <a:pt x="585" y="502"/>
                      <a:pt x="585" y="502"/>
                      <a:pt x="585" y="502"/>
                    </a:cubicBezTo>
                    <a:cubicBezTo>
                      <a:pt x="585" y="513"/>
                      <a:pt x="576" y="521"/>
                      <a:pt x="566" y="521"/>
                    </a:cubicBezTo>
                    <a:cubicBezTo>
                      <a:pt x="555" y="521"/>
                      <a:pt x="547" y="513"/>
                      <a:pt x="547" y="502"/>
                    </a:cubicBezTo>
                    <a:cubicBezTo>
                      <a:pt x="547" y="498"/>
                      <a:pt x="547" y="494"/>
                      <a:pt x="547" y="490"/>
                    </a:cubicBezTo>
                    <a:cubicBezTo>
                      <a:pt x="547" y="485"/>
                      <a:pt x="543" y="481"/>
                      <a:pt x="538" y="481"/>
                    </a:cubicBezTo>
                    <a:cubicBezTo>
                      <a:pt x="341" y="468"/>
                      <a:pt x="341" y="468"/>
                      <a:pt x="341" y="468"/>
                    </a:cubicBezTo>
                    <a:cubicBezTo>
                      <a:pt x="338" y="468"/>
                      <a:pt x="336" y="468"/>
                      <a:pt x="334" y="470"/>
                    </a:cubicBezTo>
                    <a:cubicBezTo>
                      <a:pt x="332" y="472"/>
                      <a:pt x="331" y="475"/>
                      <a:pt x="331" y="477"/>
                    </a:cubicBezTo>
                    <a:cubicBezTo>
                      <a:pt x="331" y="502"/>
                      <a:pt x="331" y="502"/>
                      <a:pt x="331" y="502"/>
                    </a:cubicBezTo>
                    <a:cubicBezTo>
                      <a:pt x="331" y="513"/>
                      <a:pt x="322" y="521"/>
                      <a:pt x="311" y="521"/>
                    </a:cubicBezTo>
                    <a:cubicBezTo>
                      <a:pt x="301" y="521"/>
                      <a:pt x="292" y="513"/>
                      <a:pt x="292" y="502"/>
                    </a:cubicBezTo>
                    <a:cubicBezTo>
                      <a:pt x="292" y="477"/>
                      <a:pt x="292" y="477"/>
                      <a:pt x="292" y="477"/>
                    </a:cubicBezTo>
                    <a:cubicBezTo>
                      <a:pt x="292" y="475"/>
                      <a:pt x="291" y="472"/>
                      <a:pt x="289" y="470"/>
                    </a:cubicBezTo>
                    <a:cubicBezTo>
                      <a:pt x="287" y="468"/>
                      <a:pt x="285" y="468"/>
                      <a:pt x="282" y="468"/>
                    </a:cubicBezTo>
                    <a:cubicBezTo>
                      <a:pt x="85" y="481"/>
                      <a:pt x="85" y="481"/>
                      <a:pt x="85" y="481"/>
                    </a:cubicBezTo>
                    <a:cubicBezTo>
                      <a:pt x="80" y="481"/>
                      <a:pt x="76" y="485"/>
                      <a:pt x="76" y="490"/>
                    </a:cubicBezTo>
                    <a:cubicBezTo>
                      <a:pt x="76" y="502"/>
                      <a:pt x="76" y="502"/>
                      <a:pt x="76" y="502"/>
                    </a:cubicBezTo>
                    <a:close/>
                    <a:moveTo>
                      <a:pt x="566" y="545"/>
                    </a:moveTo>
                    <a:cubicBezTo>
                      <a:pt x="597" y="545"/>
                      <a:pt x="623" y="571"/>
                      <a:pt x="623" y="602"/>
                    </a:cubicBezTo>
                    <a:cubicBezTo>
                      <a:pt x="623" y="634"/>
                      <a:pt x="597" y="660"/>
                      <a:pt x="566" y="660"/>
                    </a:cubicBezTo>
                    <a:cubicBezTo>
                      <a:pt x="534" y="660"/>
                      <a:pt x="509" y="634"/>
                      <a:pt x="509" y="602"/>
                    </a:cubicBezTo>
                    <a:cubicBezTo>
                      <a:pt x="509" y="571"/>
                      <a:pt x="534" y="545"/>
                      <a:pt x="566" y="545"/>
                    </a:cubicBezTo>
                    <a:close/>
                    <a:moveTo>
                      <a:pt x="57" y="545"/>
                    </a:moveTo>
                    <a:cubicBezTo>
                      <a:pt x="89" y="545"/>
                      <a:pt x="114" y="571"/>
                      <a:pt x="114" y="602"/>
                    </a:cubicBezTo>
                    <a:cubicBezTo>
                      <a:pt x="114" y="634"/>
                      <a:pt x="89" y="660"/>
                      <a:pt x="57" y="660"/>
                    </a:cubicBezTo>
                    <a:cubicBezTo>
                      <a:pt x="26" y="660"/>
                      <a:pt x="0" y="634"/>
                      <a:pt x="0" y="602"/>
                    </a:cubicBezTo>
                    <a:cubicBezTo>
                      <a:pt x="0" y="571"/>
                      <a:pt x="26" y="545"/>
                      <a:pt x="57" y="545"/>
                    </a:cubicBezTo>
                    <a:close/>
                    <a:moveTo>
                      <a:pt x="311" y="545"/>
                    </a:moveTo>
                    <a:cubicBezTo>
                      <a:pt x="343" y="545"/>
                      <a:pt x="369" y="571"/>
                      <a:pt x="369" y="602"/>
                    </a:cubicBezTo>
                    <a:cubicBezTo>
                      <a:pt x="369" y="634"/>
                      <a:pt x="343" y="660"/>
                      <a:pt x="311" y="660"/>
                    </a:cubicBezTo>
                    <a:cubicBezTo>
                      <a:pt x="280" y="660"/>
                      <a:pt x="254" y="634"/>
                      <a:pt x="254" y="602"/>
                    </a:cubicBezTo>
                    <a:cubicBezTo>
                      <a:pt x="254" y="571"/>
                      <a:pt x="280" y="545"/>
                      <a:pt x="311" y="545"/>
                    </a:cubicBezTo>
                    <a:close/>
                    <a:moveTo>
                      <a:pt x="580" y="156"/>
                    </a:moveTo>
                    <a:cubicBezTo>
                      <a:pt x="579" y="172"/>
                      <a:pt x="566" y="184"/>
                      <a:pt x="550" y="183"/>
                    </a:cubicBezTo>
                    <a:cubicBezTo>
                      <a:pt x="534" y="182"/>
                      <a:pt x="522" y="169"/>
                      <a:pt x="523" y="153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32" y="0"/>
                      <a:pt x="594" y="12"/>
                      <a:pt x="593" y="45"/>
                    </a:cubicBezTo>
                    <a:cubicBezTo>
                      <a:pt x="580" y="156"/>
                      <a:pt x="580" y="156"/>
                      <a:pt x="58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sp>
        <p:nvSpPr>
          <p:cNvPr id="168" name="文本框 167"/>
          <p:cNvSpPr txBox="1"/>
          <p:nvPr/>
        </p:nvSpPr>
        <p:spPr>
          <a:xfrm>
            <a:off x="5666646" y="1951353"/>
            <a:ext cx="121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2355952" y="3251351"/>
            <a:ext cx="138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2018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8892425" y="2844744"/>
            <a:ext cx="138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2019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495708" y="2836365"/>
            <a:ext cx="70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2020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5372975" y="3296784"/>
            <a:ext cx="1963791" cy="1710782"/>
            <a:chOff x="5964584" y="3529942"/>
            <a:chExt cx="1389017" cy="1210060"/>
          </a:xfrm>
        </p:grpSpPr>
        <p:sp>
          <p:nvSpPr>
            <p:cNvPr id="173" name="椭圆 172"/>
            <p:cNvSpPr/>
            <p:nvPr/>
          </p:nvSpPr>
          <p:spPr>
            <a:xfrm>
              <a:off x="6054062" y="3529942"/>
              <a:ext cx="1210060" cy="121006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6054062" y="3529942"/>
              <a:ext cx="1210060" cy="1210060"/>
            </a:xfrm>
            <a:prstGeom prst="ellipse">
              <a:avLst/>
            </a:prstGeom>
            <a:solidFill>
              <a:srgbClr val="170E4A">
                <a:alpha val="50000"/>
              </a:srgbClr>
            </a:solidFill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5964584" y="3998467"/>
              <a:ext cx="1389017" cy="28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TITLE HERE</a:t>
              </a:r>
              <a:endPara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78" name="文本框 177"/>
          <p:cNvSpPr txBox="1"/>
          <p:nvPr/>
        </p:nvSpPr>
        <p:spPr>
          <a:xfrm>
            <a:off x="5528780" y="5155328"/>
            <a:ext cx="17238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5682424" y="2238915"/>
            <a:ext cx="3377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8903707" y="3141901"/>
            <a:ext cx="26764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064343" y="3542493"/>
            <a:ext cx="2250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ligula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dolor.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Aenean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1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1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40"/>
                            </p:stCondLst>
                            <p:childTnLst>
                              <p:par>
                                <p:cTn id="1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90"/>
                            </p:stCondLst>
                            <p:childTnLst>
                              <p:par>
                                <p:cTn id="18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90"/>
                            </p:stCondLst>
                            <p:childTnLst>
                              <p:par>
                                <p:cTn id="2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68" grpId="0"/>
      <p:bldP spid="169" grpId="0"/>
      <p:bldP spid="170" grpId="0"/>
      <p:bldP spid="171" grpId="0"/>
      <p:bldP spid="178" grpId="0"/>
      <p:bldP spid="179" grpId="0"/>
      <p:bldP spid="182" grpId="0"/>
      <p:bldP spid="1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355" y="2113069"/>
            <a:ext cx="8454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THX             </a:t>
            </a:r>
            <a:r>
              <a:rPr lang="en-US" altLang="zh-CN" sz="8000" dirty="0">
                <a:solidFill>
                  <a:srgbClr val="05DAE3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YOU</a:t>
            </a:r>
            <a:endParaRPr lang="zh-CN" altLang="en-US" sz="8000" dirty="0"/>
          </a:p>
        </p:txBody>
      </p:sp>
      <p:sp>
        <p:nvSpPr>
          <p:cNvPr id="256" name="文本框 255"/>
          <p:cNvSpPr txBox="1"/>
          <p:nvPr/>
        </p:nvSpPr>
        <p:spPr>
          <a:xfrm>
            <a:off x="4362450" y="5325587"/>
            <a:ext cx="346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320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谢谢聆听</a:t>
            </a:r>
            <a:r>
              <a:rPr lang="zh-CN" altLang="en-US" sz="32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9" name="椭圆 8"/>
          <p:cNvSpPr/>
          <p:nvPr userDrawn="1"/>
        </p:nvSpPr>
        <p:spPr>
          <a:xfrm rot="1221863">
            <a:off x="1153445" y="1311861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 rot="3337271" flipH="1">
            <a:off x="1517800" y="181206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 rot="3752483" flipH="1">
            <a:off x="2075810" y="222426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 userDrawn="1"/>
        </p:nvSpPr>
        <p:spPr>
          <a:xfrm rot="2279567">
            <a:off x="2255345" y="191579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 rot="7596317">
            <a:off x="162331" y="239864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 rot="7181105">
            <a:off x="154693" y="2587823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 rot="10454021">
            <a:off x="1991729" y="191744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>
          <a:xfrm rot="10454021">
            <a:off x="423661" y="180137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 rot="10454021">
            <a:off x="440008" y="206377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 rot="5954021">
            <a:off x="2178357" y="1872313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 rot="10454021">
            <a:off x="1943506" y="188472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 rot="10454021">
            <a:off x="441065" y="255120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 rot="8881553">
            <a:off x="2926965" y="1761052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 userDrawn="1"/>
        </p:nvSpPr>
        <p:spPr>
          <a:xfrm rot="11058949">
            <a:off x="351803" y="2472412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 rot="18821073">
            <a:off x="194305" y="2353809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 rot="18405861">
            <a:off x="115942" y="2885193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 rot="1221863">
            <a:off x="1702014" y="224940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 rot="21021863">
            <a:off x="3199257" y="1944555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 rot="20606651">
            <a:off x="2435298" y="1805789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 userDrawn="1"/>
        </p:nvSpPr>
        <p:spPr>
          <a:xfrm rot="2279567">
            <a:off x="952840" y="26688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 userDrawn="1"/>
        </p:nvSpPr>
        <p:spPr>
          <a:xfrm rot="1548116">
            <a:off x="677301" y="27544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 rot="707099">
            <a:off x="753274" y="2961718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 userDrawn="1"/>
        </p:nvSpPr>
        <p:spPr>
          <a:xfrm rot="19379567">
            <a:off x="1918068" y="232380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 userDrawn="1"/>
        </p:nvSpPr>
        <p:spPr>
          <a:xfrm rot="18806513" flipV="1">
            <a:off x="10959607" y="4586875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 userDrawn="1"/>
        </p:nvSpPr>
        <p:spPr>
          <a:xfrm rot="18806513" flipV="1">
            <a:off x="11221004" y="4414177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 userDrawn="1"/>
        </p:nvSpPr>
        <p:spPr>
          <a:xfrm rot="20606513" flipV="1">
            <a:off x="10556065" y="4363462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 userDrawn="1"/>
        </p:nvSpPr>
        <p:spPr>
          <a:xfrm rot="20606513" flipV="1">
            <a:off x="10916762" y="432256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 userDrawn="1"/>
        </p:nvSpPr>
        <p:spPr>
          <a:xfrm rot="16691105" flipH="1" flipV="1">
            <a:off x="11065751" y="397721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 userDrawn="1"/>
        </p:nvSpPr>
        <p:spPr>
          <a:xfrm rot="16691105" flipH="1" flipV="1">
            <a:off x="10911706" y="4696935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 userDrawn="1"/>
        </p:nvSpPr>
        <p:spPr>
          <a:xfrm rot="16275893" flipH="1" flipV="1">
            <a:off x="11456356" y="3669848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 userDrawn="1"/>
        </p:nvSpPr>
        <p:spPr>
          <a:xfrm rot="17748809" flipV="1">
            <a:off x="10272445" y="3897262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 userDrawn="1"/>
        </p:nvSpPr>
        <p:spPr>
          <a:xfrm rot="17748809" flipV="1">
            <a:off x="11685341" y="357393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 userDrawn="1"/>
        </p:nvSpPr>
        <p:spPr>
          <a:xfrm rot="648809" flipV="1">
            <a:off x="10804114" y="423383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 userDrawn="1"/>
        </p:nvSpPr>
        <p:spPr>
          <a:xfrm rot="12432059" flipV="1">
            <a:off x="9590561" y="4049186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 userDrawn="1"/>
        </p:nvSpPr>
        <p:spPr>
          <a:xfrm rot="12847271" flipV="1">
            <a:off x="9563599" y="4155306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8516651" flipH="1" flipV="1">
            <a:off x="10286314" y="3753174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8101439" flipH="1" flipV="1">
            <a:off x="10176948" y="3861572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 userDrawn="1"/>
        </p:nvSpPr>
        <p:spPr>
          <a:xfrm rot="9574355" flipV="1">
            <a:off x="11475279" y="380576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 userDrawn="1"/>
        </p:nvSpPr>
        <p:spPr>
          <a:xfrm rot="14074355" flipV="1">
            <a:off x="11708024" y="3958865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 userDrawn="1"/>
        </p:nvSpPr>
        <p:spPr>
          <a:xfrm rot="9574355" flipV="1">
            <a:off x="11458122" y="390658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0305806" flipV="1">
            <a:off x="10338067" y="367525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9574355" flipV="1">
            <a:off x="9776901" y="380461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 userDrawn="1"/>
        </p:nvSpPr>
        <p:spPr>
          <a:xfrm rot="11146823" flipV="1">
            <a:off x="12423459" y="3705016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 userDrawn="1"/>
        </p:nvSpPr>
        <p:spPr>
          <a:xfrm rot="1207303" flipV="1">
            <a:off x="9667511" y="4197672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1622515" flipV="1">
            <a:off x="9390088" y="3873438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 rot="18806513" flipV="1">
            <a:off x="10817940" y="3853837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 rot="18806513" flipV="1">
            <a:off x="11079337" y="3681139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 userDrawn="1"/>
        </p:nvSpPr>
        <p:spPr>
          <a:xfrm rot="19221725" flipV="1">
            <a:off x="11008167" y="3756596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/>
        </p:nvSpPr>
        <p:spPr>
          <a:xfrm rot="20606513" flipV="1">
            <a:off x="10889003" y="4160399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20606513" flipV="1">
            <a:off x="12557388" y="329379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/>
        </p:nvSpPr>
        <p:spPr>
          <a:xfrm rot="21021725" flipV="1">
            <a:off x="11955196" y="385035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 userDrawn="1"/>
        </p:nvSpPr>
        <p:spPr>
          <a:xfrm rot="16691105" flipH="1" flipV="1">
            <a:off x="10770039" y="3963897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 userDrawn="1"/>
        </p:nvSpPr>
        <p:spPr>
          <a:xfrm rot="16275893" flipH="1" flipV="1">
            <a:off x="10775957" y="3821929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椭圆 107"/>
          <p:cNvSpPr/>
          <p:nvPr userDrawn="1"/>
        </p:nvSpPr>
        <p:spPr>
          <a:xfrm rot="17748809" flipV="1">
            <a:off x="10211386" y="359007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 userDrawn="1"/>
        </p:nvSpPr>
        <p:spPr>
          <a:xfrm rot="648809" flipV="1">
            <a:off x="10651084" y="3778202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8480260" flipV="1">
            <a:off x="9926359" y="363488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9321277" flipV="1">
            <a:off x="9943008" y="358713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 userDrawn="1"/>
        </p:nvSpPr>
        <p:spPr>
          <a:xfrm rot="648809" flipV="1">
            <a:off x="10662447" y="350080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 userDrawn="1"/>
        </p:nvSpPr>
        <p:spPr>
          <a:xfrm rot="648809" flipV="1">
            <a:off x="11279249" y="3686156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 rot="10800000">
            <a:off x="5952314" y="4499431"/>
            <a:ext cx="287370" cy="247732"/>
          </a:xfrm>
          <a:prstGeom prst="triangle">
            <a:avLst/>
          </a:prstGeom>
          <a:noFill/>
          <a:ln w="15875" cap="rnd">
            <a:solidFill>
              <a:srgbClr val="05DA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7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6" grpId="0"/>
      <p:bldP spid="9" grpId="0" animBg="1"/>
      <p:bldP spid="15" grpId="0" animBg="1"/>
      <p:bldP spid="17" grpId="0" animBg="1"/>
      <p:bldP spid="24" grpId="0" animBg="1"/>
      <p:bldP spid="29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5" grpId="0" animBg="1"/>
      <p:bldP spid="46" grpId="0" animBg="1"/>
      <p:bldP spid="48" grpId="0" animBg="1"/>
      <p:bldP spid="51" grpId="0" animBg="1"/>
      <p:bldP spid="52" grpId="0" animBg="1"/>
      <p:bldP spid="55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6" grpId="0" animBg="1"/>
      <p:bldP spid="68" grpId="0" animBg="1"/>
      <p:bldP spid="69" grpId="0" animBg="1"/>
      <p:bldP spid="70" grpId="0" animBg="1"/>
      <p:bldP spid="72" grpId="0" animBg="1"/>
      <p:bldP spid="77" grpId="0" animBg="1"/>
      <p:bldP spid="80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70756" y="2126051"/>
            <a:ext cx="8016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背景</a:t>
            </a:r>
            <a:r>
              <a:rPr lang="en-US" altLang="zh-CN" sz="8000" dirty="0">
                <a:solidFill>
                  <a:schemeClr val="bg1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            </a:t>
            </a:r>
            <a:r>
              <a:rPr lang="zh-CN" altLang="en-US" sz="8000" dirty="0">
                <a:solidFill>
                  <a:srgbClr val="05DAE3"/>
                </a:solidFill>
                <a:latin typeface="造字工房尚黑 G0v1 特细体" pitchFamily="50" charset="-122"/>
                <a:ea typeface="造字工房尚黑 G0v1 特细体" pitchFamily="50" charset="-122"/>
              </a:rPr>
              <a:t>介绍</a:t>
            </a:r>
            <a:endParaRPr lang="zh-CN" altLang="en-US" sz="8000" dirty="0"/>
          </a:p>
        </p:txBody>
      </p:sp>
      <p:sp>
        <p:nvSpPr>
          <p:cNvPr id="9" name="椭圆 8"/>
          <p:cNvSpPr/>
          <p:nvPr userDrawn="1"/>
        </p:nvSpPr>
        <p:spPr>
          <a:xfrm rot="1221863">
            <a:off x="1153445" y="1311861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 rot="1221863">
            <a:off x="1505564" y="1529115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 rot="806651">
            <a:off x="1624183" y="1953485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rot="21021863">
            <a:off x="889960" y="1690458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rot="21021863">
            <a:off x="1273006" y="174561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rot="20606651">
            <a:off x="1508714" y="2272119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 rot="3337271" flipH="1">
            <a:off x="1517800" y="1812064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 rot="3337271" flipH="1">
            <a:off x="1131068" y="1531630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 rot="3752483" flipH="1">
            <a:off x="2075810" y="222426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 userDrawn="1"/>
        </p:nvSpPr>
        <p:spPr>
          <a:xfrm rot="2279567">
            <a:off x="882714" y="2412197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 rot="2279567">
            <a:off x="1032157" y="216398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 rot="2279567">
            <a:off x="2255345" y="191579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 rot="19379567">
            <a:off x="1249975" y="2042097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 rot="7596317">
            <a:off x="162331" y="2398640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 rot="7596317">
            <a:off x="623834" y="2537396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 rot="7181105">
            <a:off x="154693" y="2587823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 rot="11926937" flipH="1">
            <a:off x="843160" y="2616967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/>
          <p:cNvSpPr/>
          <p:nvPr userDrawn="1"/>
        </p:nvSpPr>
        <p:spPr>
          <a:xfrm rot="9722570">
            <a:off x="1028910" y="2536524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 rot="10454021">
            <a:off x="441065" y="2551204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 userDrawn="1"/>
        </p:nvSpPr>
        <p:spPr>
          <a:xfrm rot="11058949">
            <a:off x="351803" y="2472412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 rot="18821073">
            <a:off x="194305" y="2353809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 rot="18405861">
            <a:off x="115942" y="2885193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 rot="1221863">
            <a:off x="1349895" y="2032154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 rot="1221863">
            <a:off x="1702014" y="2249408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 rot="806651">
            <a:off x="1626908" y="2307944"/>
            <a:ext cx="112043" cy="11266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 rot="21021863">
            <a:off x="1278341" y="1725707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 rot="3337271" flipH="1">
            <a:off x="1327518" y="2251923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 rot="3752483" flipH="1">
            <a:off x="1398153" y="2388131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 userDrawn="1"/>
        </p:nvSpPr>
        <p:spPr>
          <a:xfrm rot="2279567">
            <a:off x="952840" y="2668879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 userDrawn="1"/>
        </p:nvSpPr>
        <p:spPr>
          <a:xfrm rot="19379567">
            <a:off x="1309704" y="2500965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 userDrawn="1"/>
        </p:nvSpPr>
        <p:spPr>
          <a:xfrm rot="19379567">
            <a:off x="1446425" y="276239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 userDrawn="1"/>
        </p:nvSpPr>
        <p:spPr>
          <a:xfrm rot="19379567">
            <a:off x="1918068" y="2323808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8806513" flipV="1">
            <a:off x="10959607" y="4586875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8806513" flipV="1">
            <a:off x="11221004" y="4414177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20606513" flipV="1">
            <a:off x="10556065" y="4363462"/>
            <a:ext cx="296188" cy="357071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 rot="16691105" flipH="1" flipV="1">
            <a:off x="10911706" y="4696935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 userDrawn="1"/>
        </p:nvSpPr>
        <p:spPr>
          <a:xfrm rot="17748809" flipV="1">
            <a:off x="10353053" y="4323110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/>
        </p:nvSpPr>
        <p:spPr>
          <a:xfrm rot="17748809" flipV="1">
            <a:off x="10272445" y="3897262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 userDrawn="1"/>
        </p:nvSpPr>
        <p:spPr>
          <a:xfrm rot="17748809" flipV="1">
            <a:off x="10505423" y="400810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 userDrawn="1"/>
        </p:nvSpPr>
        <p:spPr>
          <a:xfrm rot="648809" flipV="1">
            <a:off x="10457660" y="4174204"/>
            <a:ext cx="55428" cy="680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 userDrawn="1"/>
        </p:nvSpPr>
        <p:spPr>
          <a:xfrm rot="17748809" flipV="1">
            <a:off x="10378655" y="3996604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 userDrawn="1"/>
        </p:nvSpPr>
        <p:spPr>
          <a:xfrm rot="18480260" flipV="1">
            <a:off x="10420721" y="415155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 userDrawn="1"/>
        </p:nvSpPr>
        <p:spPr>
          <a:xfrm rot="17143881" flipV="1">
            <a:off x="10475435" y="3957485"/>
            <a:ext cx="91476" cy="13367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 userDrawn="1"/>
        </p:nvSpPr>
        <p:spPr>
          <a:xfrm rot="12432059" flipV="1">
            <a:off x="9590561" y="4049186"/>
            <a:ext cx="296188" cy="357072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 userDrawn="1"/>
        </p:nvSpPr>
        <p:spPr>
          <a:xfrm rot="12432059" flipV="1">
            <a:off x="9984759" y="3898642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 userDrawn="1"/>
        </p:nvSpPr>
        <p:spPr>
          <a:xfrm rot="8516651" flipH="1" flipV="1">
            <a:off x="10286314" y="3753174"/>
            <a:ext cx="78224" cy="9430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 userDrawn="1"/>
        </p:nvSpPr>
        <p:spPr>
          <a:xfrm rot="8101439" flipH="1" flipV="1">
            <a:off x="10176948" y="3861572"/>
            <a:ext cx="81129" cy="81576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 rot="9574355" flipV="1">
            <a:off x="11475279" y="380576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 userDrawn="1"/>
        </p:nvSpPr>
        <p:spPr>
          <a:xfrm rot="9574355" flipV="1">
            <a:off x="10130155" y="4647985"/>
            <a:ext cx="193169" cy="19316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 userDrawn="1"/>
        </p:nvSpPr>
        <p:spPr>
          <a:xfrm rot="9574355" flipV="1">
            <a:off x="10018316" y="435940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9574355" flipV="1">
            <a:off x="11458122" y="3906586"/>
            <a:ext cx="189524" cy="18952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 userDrawn="1"/>
        </p:nvSpPr>
        <p:spPr>
          <a:xfrm rot="10305806" flipV="1">
            <a:off x="10338067" y="3675257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 userDrawn="1"/>
        </p:nvSpPr>
        <p:spPr>
          <a:xfrm rot="9574355" flipV="1">
            <a:off x="9776901" y="3804610"/>
            <a:ext cx="332449" cy="33244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 userDrawn="1"/>
        </p:nvSpPr>
        <p:spPr>
          <a:xfrm rot="14074355" flipV="1">
            <a:off x="10115871" y="4335729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 userDrawn="1"/>
        </p:nvSpPr>
        <p:spPr>
          <a:xfrm rot="1207303" flipV="1">
            <a:off x="9667511" y="4197672"/>
            <a:ext cx="206496" cy="24894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/>
        </p:nvSpPr>
        <p:spPr>
          <a:xfrm rot="1622515" flipV="1">
            <a:off x="9390088" y="3873438"/>
            <a:ext cx="139407" cy="140174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/>
        </p:nvSpPr>
        <p:spPr>
          <a:xfrm rot="20606513" flipV="1">
            <a:off x="12557388" y="3293790"/>
            <a:ext cx="165964" cy="20007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 userDrawn="1"/>
        </p:nvSpPr>
        <p:spPr>
          <a:xfrm rot="17748809" flipV="1">
            <a:off x="10211386" y="3590072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 userDrawn="1"/>
        </p:nvSpPr>
        <p:spPr>
          <a:xfrm rot="18480260" flipV="1">
            <a:off x="9926359" y="3634888"/>
            <a:ext cx="232433" cy="23243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 userDrawn="1"/>
        </p:nvSpPr>
        <p:spPr>
          <a:xfrm rot="19321277" flipV="1">
            <a:off x="9943008" y="3587134"/>
            <a:ext cx="72200" cy="8867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648809" flipV="1">
            <a:off x="10662447" y="3500800"/>
            <a:ext cx="42782" cy="5254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250"/>
                            </p:stCondLst>
                            <p:childTnLst>
                              <p:par>
                                <p:cTn id="2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4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9" grpId="0" animBg="1"/>
      <p:bldP spid="40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 animBg="1"/>
      <p:bldP spid="56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9" grpId="0" animBg="1"/>
      <p:bldP spid="82" grpId="0" animBg="1"/>
      <p:bldP spid="83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7" grpId="0" animBg="1"/>
      <p:bldP spid="98" grpId="0" animBg="1"/>
      <p:bldP spid="99" grpId="0" animBg="1"/>
      <p:bldP spid="104" grpId="0" animBg="1"/>
      <p:bldP spid="108" grpId="0" animBg="1"/>
      <p:bldP spid="110" grpId="0" animBg="1"/>
      <p:bldP spid="111" grpId="0" animBg="1"/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直接连接符 236"/>
          <p:cNvCxnSpPr/>
          <p:nvPr/>
        </p:nvCxnSpPr>
        <p:spPr>
          <a:xfrm>
            <a:off x="-487680" y="1991870"/>
            <a:ext cx="14660880" cy="2503081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51801" y="194356"/>
            <a:ext cx="2049965" cy="752785"/>
            <a:chOff x="251801" y="194356"/>
            <a:chExt cx="2049965" cy="752785"/>
          </a:xfrm>
        </p:grpSpPr>
        <p:sp>
          <p:nvSpPr>
            <p:cNvPr id="3" name="文本框 2"/>
            <p:cNvSpPr txBox="1"/>
            <p:nvPr/>
          </p:nvSpPr>
          <p:spPr>
            <a:xfrm>
              <a:off x="278714" y="194356"/>
              <a:ext cx="2023052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背景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8713" y="638146"/>
              <a:ext cx="1379627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background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文本框 151"/>
          <p:cNvSpPr txBox="1"/>
          <p:nvPr/>
        </p:nvSpPr>
        <p:spPr>
          <a:xfrm>
            <a:off x="347381" y="1912284"/>
            <a:ext cx="5312703" cy="15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时间序列预测是通过</a:t>
            </a:r>
            <a:r>
              <a:rPr lang="zh-CN" altLang="en-US" b="1" u="sng" dirty="0">
                <a:solidFill>
                  <a:schemeClr val="bg1"/>
                </a:solidFill>
              </a:rPr>
              <a:t>分析历史数据</a:t>
            </a:r>
            <a:r>
              <a:rPr lang="zh-CN" altLang="en-US" dirty="0">
                <a:solidFill>
                  <a:schemeClr val="bg1"/>
                </a:solidFill>
              </a:rPr>
              <a:t>，利用统计和机器学习的方法，</a:t>
            </a:r>
            <a:r>
              <a:rPr lang="zh-CN" altLang="en-US" b="1" u="sng" dirty="0">
                <a:solidFill>
                  <a:schemeClr val="bg1"/>
                </a:solidFill>
              </a:rPr>
              <a:t>预测未来的趋势和数值</a:t>
            </a:r>
            <a:r>
              <a:rPr lang="zh-CN" altLang="en-US" dirty="0">
                <a:solidFill>
                  <a:schemeClr val="bg1"/>
                </a:solidFill>
              </a:rPr>
              <a:t>。这些数据通常是按照时间顺序排列的，并且可以是定期收集的（如每天、每小时、每分钟等）。</a:t>
            </a:r>
            <a:endParaRPr lang="en-US" altLang="zh-TW" sz="1200" spc="200" dirty="0">
              <a:solidFill>
                <a:schemeClr val="bg1"/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5759321" y="5540188"/>
            <a:ext cx="36000" cy="36000"/>
          </a:xfrm>
          <a:prstGeom prst="ellipse">
            <a:avLst/>
          </a:prstGeom>
          <a:solidFill>
            <a:srgbClr val="05D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8" name="直接连接符 237"/>
          <p:cNvCxnSpPr/>
          <p:nvPr/>
        </p:nvCxnSpPr>
        <p:spPr>
          <a:xfrm>
            <a:off x="-594360" y="1868570"/>
            <a:ext cx="14767560" cy="1465135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V="1">
            <a:off x="0" y="4521424"/>
            <a:ext cx="12192000" cy="1592583"/>
          </a:xfrm>
          <a:prstGeom prst="line">
            <a:avLst/>
          </a:prstGeom>
          <a:ln w="1270">
            <a:solidFill>
              <a:schemeClr val="bg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1C1380C-D83F-4DE0-9EBB-04F54945D62C}"/>
              </a:ext>
            </a:extLst>
          </p:cNvPr>
          <p:cNvSpPr txBox="1"/>
          <p:nvPr/>
        </p:nvSpPr>
        <p:spPr>
          <a:xfrm>
            <a:off x="546210" y="1186741"/>
            <a:ext cx="5312703" cy="68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3200" dirty="0">
                <a:solidFill>
                  <a:schemeClr val="bg1"/>
                </a:solidFill>
              </a:rPr>
              <a:t>什么是时间序列预测？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277B084-276F-485C-907C-3573C56A0855}"/>
              </a:ext>
            </a:extLst>
          </p:cNvPr>
          <p:cNvSpPr txBox="1"/>
          <p:nvPr/>
        </p:nvSpPr>
        <p:spPr>
          <a:xfrm>
            <a:off x="8275301" y="1283795"/>
            <a:ext cx="5312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长期预测的挑战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1D21C30-8273-416B-80F9-5CB770DC3B7C}"/>
              </a:ext>
            </a:extLst>
          </p:cNvPr>
          <p:cNvSpPr txBox="1"/>
          <p:nvPr/>
        </p:nvSpPr>
        <p:spPr>
          <a:xfrm>
            <a:off x="6017896" y="1991870"/>
            <a:ext cx="54227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数据的稀疏性和不确定性：时间序列数据可能具有较大的</a:t>
            </a:r>
            <a:r>
              <a:rPr lang="zh-CN" altLang="en-US" b="1" u="sng" dirty="0">
                <a:solidFill>
                  <a:schemeClr val="bg1"/>
                </a:solidFill>
              </a:rPr>
              <a:t>波动和噪声</a:t>
            </a:r>
            <a:r>
              <a:rPr lang="zh-CN" altLang="en-US" dirty="0">
                <a:solidFill>
                  <a:schemeClr val="bg1"/>
                </a:solidFill>
              </a:rPr>
              <a:t>，长期预测需要应对更大的不确定性。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模型的复杂性：短期预测模型可能无法适用于长期预测，复杂的模型（如深度学习模型）更适合长期预测，但这些模型需要更多的计算资源和数据。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趋势和</a:t>
            </a:r>
            <a:r>
              <a:rPr lang="zh-CN" altLang="en-US" b="1" u="sng" dirty="0">
                <a:solidFill>
                  <a:schemeClr val="bg1"/>
                </a:solidFill>
              </a:rPr>
              <a:t>周期性</a:t>
            </a:r>
            <a:r>
              <a:rPr lang="zh-CN" altLang="en-US" dirty="0">
                <a:solidFill>
                  <a:schemeClr val="bg1"/>
                </a:solidFill>
              </a:rPr>
              <a:t>：长期预测需要捕捉数据中的长期趋势和周期性变化，这对模型的能力提出了更高的要求。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其他因素的影响：长期预测需要考虑更多的外部因素，如政策变化、市场波动等，这增加了预测的难度。</a:t>
            </a:r>
          </a:p>
        </p:txBody>
      </p:sp>
    </p:spTree>
    <p:extLst>
      <p:ext uri="{BB962C8B-B14F-4D97-AF65-F5344CB8AC3E}">
        <p14:creationId xmlns:p14="http://schemas.microsoft.com/office/powerpoint/2010/main" val="13533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58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31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58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12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5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9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5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16" grpId="0"/>
      <p:bldP spid="123" grpId="0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5AB7CBC4-1D2E-4C9F-A232-06E8FB9F2962}"/>
              </a:ext>
            </a:extLst>
          </p:cNvPr>
          <p:cNvGrpSpPr/>
          <p:nvPr/>
        </p:nvGrpSpPr>
        <p:grpSpPr>
          <a:xfrm>
            <a:off x="251801" y="194356"/>
            <a:ext cx="2136980" cy="1005788"/>
            <a:chOff x="251801" y="194356"/>
            <a:chExt cx="1381927" cy="100578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6C8537-2437-41B2-BE72-4CE41AE10956}"/>
                </a:ext>
              </a:extLst>
            </p:cNvPr>
            <p:cNvSpPr txBox="1"/>
            <p:nvPr/>
          </p:nvSpPr>
          <p:spPr>
            <a:xfrm>
              <a:off x="278714" y="194356"/>
              <a:ext cx="1355014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数据预处理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598A93F-62C9-48DF-9248-C451784FE2ED}"/>
                </a:ext>
              </a:extLst>
            </p:cNvPr>
            <p:cNvSpPr txBox="1"/>
            <p:nvPr/>
          </p:nvSpPr>
          <p:spPr>
            <a:xfrm>
              <a:off x="278713" y="638146"/>
              <a:ext cx="1296189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7622DD8-327B-4D01-B51B-7BA6DA0CD25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5F29F8F-24A4-4363-8421-087B8797200C}"/>
              </a:ext>
            </a:extLst>
          </p:cNvPr>
          <p:cNvSpPr txBox="1"/>
          <p:nvPr/>
        </p:nvSpPr>
        <p:spPr>
          <a:xfrm>
            <a:off x="72301" y="1200144"/>
            <a:ext cx="231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重采样</a:t>
            </a:r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4B49CAD-86E5-4A9D-9625-56F6FD431795}"/>
              </a:ext>
            </a:extLst>
          </p:cNvPr>
          <p:cNvSpPr txBox="1"/>
          <p:nvPr/>
        </p:nvSpPr>
        <p:spPr>
          <a:xfrm>
            <a:off x="251801" y="1636547"/>
            <a:ext cx="4809297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因为原时间序列数据量极大，故采用重采样方法对原数据进行重采样（可根据预测类型选择重采样到月、天、小时等）。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对</a:t>
            </a:r>
            <a:r>
              <a:rPr lang="en-US" altLang="zh-CN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total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的数据做差分可得到</a:t>
            </a:r>
            <a:r>
              <a:rPr lang="en-US" altLang="zh-CN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diff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数据；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对于异常值离群点的处理，目前采用移动平均的方法；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对应缺失值，采取线性插值方法填充。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514187-E69C-40B0-B77C-29236E96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" y="3610102"/>
            <a:ext cx="6925436" cy="23809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B3BF83-4832-423A-BA96-C3F6A5D65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71" y="307397"/>
            <a:ext cx="2845265" cy="21339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2E18A4-2CF0-4BE5-9DCA-2E2229E5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493" y="307397"/>
            <a:ext cx="2845265" cy="21339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FC137C-70C5-4941-A56A-DDD23338A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271" y="2734516"/>
            <a:ext cx="2915447" cy="21865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7315F5-1CF6-4686-9729-AB083C9C3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906" y="2783160"/>
            <a:ext cx="2915447" cy="21865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B4386D-6A6B-45B3-A6D5-FC37F019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705" y="3247898"/>
            <a:ext cx="5500835" cy="3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5AB7CBC4-1D2E-4C9F-A232-06E8FB9F2962}"/>
              </a:ext>
            </a:extLst>
          </p:cNvPr>
          <p:cNvGrpSpPr/>
          <p:nvPr/>
        </p:nvGrpSpPr>
        <p:grpSpPr>
          <a:xfrm>
            <a:off x="251801" y="194356"/>
            <a:ext cx="2136980" cy="1005788"/>
            <a:chOff x="251801" y="194356"/>
            <a:chExt cx="1381927" cy="100578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6C8537-2437-41B2-BE72-4CE41AE10956}"/>
                </a:ext>
              </a:extLst>
            </p:cNvPr>
            <p:cNvSpPr txBox="1"/>
            <p:nvPr/>
          </p:nvSpPr>
          <p:spPr>
            <a:xfrm>
              <a:off x="278714" y="194356"/>
              <a:ext cx="1355014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数据预处理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598A93F-62C9-48DF-9248-C451784FE2ED}"/>
                </a:ext>
              </a:extLst>
            </p:cNvPr>
            <p:cNvSpPr txBox="1"/>
            <p:nvPr/>
          </p:nvSpPr>
          <p:spPr>
            <a:xfrm>
              <a:off x="278713" y="638146"/>
              <a:ext cx="1296189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auto-former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7622DD8-327B-4D01-B51B-7BA6DA0CD25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5F29F8F-24A4-4363-8421-087B8797200C}"/>
              </a:ext>
            </a:extLst>
          </p:cNvPr>
          <p:cNvSpPr txBox="1"/>
          <p:nvPr/>
        </p:nvSpPr>
        <p:spPr>
          <a:xfrm>
            <a:off x="72301" y="1200144"/>
            <a:ext cx="231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时间序列分解</a:t>
            </a:r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4B49CAD-86E5-4A9D-9625-56F6FD431795}"/>
              </a:ext>
            </a:extLst>
          </p:cNvPr>
          <p:cNvSpPr txBox="1"/>
          <p:nvPr/>
        </p:nvSpPr>
        <p:spPr>
          <a:xfrm>
            <a:off x="251801" y="1636547"/>
            <a:ext cx="4809297" cy="174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作为时间序列分析的标准方法，时间序列分解将时间序列分解成几部分，每部分代表一种更易预测的底层模式。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在</a:t>
            </a:r>
            <a:r>
              <a:rPr lang="en-US" altLang="zh-CN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auto-former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中，总体而言是在整个预测过程中逐步分解隐藏的时间序列，包括过去的序列和预测的中间结果。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在编码器部分，对输入数据进行</a:t>
            </a:r>
            <a:r>
              <a:rPr lang="zh-CN" altLang="en-US" sz="1200" b="1" u="sng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平均池化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操作。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B1203-C067-4B02-AB26-1C415495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68" y="1261642"/>
            <a:ext cx="6817431" cy="44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等腰三角形 1213"/>
          <p:cNvSpPr/>
          <p:nvPr/>
        </p:nvSpPr>
        <p:spPr>
          <a:xfrm rot="10800000">
            <a:off x="5308600" y="2814320"/>
            <a:ext cx="1691034" cy="1441458"/>
          </a:xfrm>
          <a:prstGeom prst="triangl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5" name="文本框 1214"/>
          <p:cNvSpPr txBox="1"/>
          <p:nvPr/>
        </p:nvSpPr>
        <p:spPr>
          <a:xfrm>
            <a:off x="3950093" y="5025730"/>
            <a:ext cx="4378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Error detect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16" name="文本框 1215"/>
          <p:cNvSpPr txBox="1"/>
          <p:nvPr/>
        </p:nvSpPr>
        <p:spPr>
          <a:xfrm>
            <a:off x="4078513" y="4564065"/>
            <a:ext cx="4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「异常检测」</a:t>
            </a:r>
          </a:p>
        </p:txBody>
      </p:sp>
    </p:spTree>
    <p:extLst>
      <p:ext uri="{BB962C8B-B14F-4D97-AF65-F5344CB8AC3E}">
        <p14:creationId xmlns:p14="http://schemas.microsoft.com/office/powerpoint/2010/main" val="27155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4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5" grpId="0"/>
      <p:bldP spid="12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5AB7CBC4-1D2E-4C9F-A232-06E8FB9F2962}"/>
              </a:ext>
            </a:extLst>
          </p:cNvPr>
          <p:cNvGrpSpPr/>
          <p:nvPr/>
        </p:nvGrpSpPr>
        <p:grpSpPr>
          <a:xfrm>
            <a:off x="251801" y="194356"/>
            <a:ext cx="2136980" cy="752785"/>
            <a:chOff x="251801" y="194356"/>
            <a:chExt cx="1381927" cy="75278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6C8537-2437-41B2-BE72-4CE41AE10956}"/>
                </a:ext>
              </a:extLst>
            </p:cNvPr>
            <p:cNvSpPr txBox="1"/>
            <p:nvPr/>
          </p:nvSpPr>
          <p:spPr>
            <a:xfrm>
              <a:off x="278714" y="194356"/>
              <a:ext cx="1355014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异常检测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598A93F-62C9-48DF-9248-C451784FE2ED}"/>
                </a:ext>
              </a:extLst>
            </p:cNvPr>
            <p:cNvSpPr txBox="1"/>
            <p:nvPr/>
          </p:nvSpPr>
          <p:spPr>
            <a:xfrm>
              <a:off x="278713" y="638146"/>
              <a:ext cx="1296189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Based on autoencoder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7622DD8-327B-4D01-B51B-7BA6DA0CD25A}"/>
                </a:ext>
              </a:extLst>
            </p:cNvPr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5F29F8F-24A4-4363-8421-087B8797200C}"/>
              </a:ext>
            </a:extLst>
          </p:cNvPr>
          <p:cNvSpPr txBox="1"/>
          <p:nvPr/>
        </p:nvSpPr>
        <p:spPr>
          <a:xfrm>
            <a:off x="72301" y="1200144"/>
            <a:ext cx="329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zh-CN" altLang="en-US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基于</a:t>
            </a:r>
            <a:r>
              <a:rPr lang="en-US" altLang="zh-CN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AE</a:t>
            </a:r>
            <a:r>
              <a:rPr lang="zh-CN" altLang="en-US" sz="2000" spc="200" dirty="0">
                <a:ln w="3175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自编码器模型</a:t>
            </a:r>
            <a:r>
              <a:rPr lang="zh-CN" altLang="en-US" sz="20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3AF955-4053-48B8-80A1-7F4480B3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56" y="1757082"/>
            <a:ext cx="7368683" cy="415462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4B49CAD-86E5-4A9D-9625-56F6FD431795}"/>
              </a:ext>
            </a:extLst>
          </p:cNvPr>
          <p:cNvSpPr txBox="1"/>
          <p:nvPr/>
        </p:nvSpPr>
        <p:spPr>
          <a:xfrm>
            <a:off x="251801" y="1636547"/>
            <a:ext cx="4653351" cy="198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选择</a:t>
            </a:r>
            <a:r>
              <a:rPr lang="en-US" altLang="zh-CN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sigmoid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函数作为激活函数；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选择</a:t>
            </a:r>
            <a:r>
              <a:rPr lang="en-US" altLang="zh-CN" sz="1200" spc="200" dirty="0" err="1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mse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（均方误差）作为损失函数；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选择</a:t>
            </a:r>
            <a:r>
              <a:rPr lang="en-US" altLang="zh-CN" sz="1200" spc="200" dirty="0" err="1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adem</a:t>
            </a: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作为优化器优化。</a:t>
            </a:r>
            <a:endParaRPr lang="en-US" altLang="zh-CN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将测试数据输入训练好的自编码器模型，得到重建的输出 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计算输入数据和重建数据之间的重建误差。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rPr>
              <a:t>设置一个阈值：如果重建误差超过预设的阈值，则该数据点被认为是异常的。</a:t>
            </a:r>
            <a:endParaRPr lang="en-US" altLang="zh-TW" sz="1200" spc="200" dirty="0">
              <a:solidFill>
                <a:schemeClr val="bg1">
                  <a:lumMod val="9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F8044-A0C5-448A-B1CE-78331B199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17" y="1264166"/>
            <a:ext cx="7526457" cy="48820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156CAA-5075-4E51-89E7-73A9D2B5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16" y="946297"/>
            <a:ext cx="7219483" cy="53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8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71176" y="5594602"/>
            <a:ext cx="4122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「</a:t>
            </a:r>
            <a:r>
              <a:rPr lang="en-US" altLang="zh-CN" sz="1100" kern="0" spc="200" dirty="0">
                <a:ln w="0">
                  <a:noFill/>
                </a:ln>
                <a:gradFill>
                  <a:gsLst>
                    <a:gs pos="9000">
                      <a:srgbClr val="05DAE3"/>
                    </a:gs>
                    <a:gs pos="58000">
                      <a:srgbClr val="05DAE3"/>
                    </a:gs>
                    <a:gs pos="36000">
                      <a:srgbClr val="22B9FE"/>
                    </a:gs>
                    <a:gs pos="84000">
                      <a:srgbClr val="22B9FE"/>
                    </a:gs>
                  </a:gsLst>
                  <a:lin ang="5400000" scaled="0"/>
                </a:gradFill>
                <a:latin typeface="Source Han Sans Light" panose="020B0300000000000000" pitchFamily="34" charset="-122"/>
                <a:ea typeface="Source Han Sans Heavy" panose="020B0A00000000000000" pitchFamily="34" charset="-122"/>
              </a:rPr>
              <a:t>based on auto-former</a:t>
            </a:r>
            <a:r>
              <a:rPr kumimoji="0" lang="zh-CN" altLang="en-US" sz="1100" b="0" i="0" u="none" strike="noStrike" kern="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81357" y="4748490"/>
            <a:ext cx="2440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时间序列预测</a:t>
            </a:r>
            <a:r>
              <a:rPr lang="en-US" altLang="zh-CN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(</a:t>
            </a:r>
            <a:r>
              <a:rPr lang="zh-CN" altLang="en-US" sz="2400" spc="2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用户用气预测）</a:t>
            </a:r>
          </a:p>
        </p:txBody>
      </p:sp>
    </p:spTree>
    <p:extLst>
      <p:ext uri="{BB962C8B-B14F-4D97-AF65-F5344CB8AC3E}">
        <p14:creationId xmlns:p14="http://schemas.microsoft.com/office/powerpoint/2010/main" val="318382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none" algn="ctr"/>
        </a:blipFill>
        <a:ln w="15875">
          <a:gradFill>
            <a:gsLst>
              <a:gs pos="0">
                <a:srgbClr val="05DAE3"/>
              </a:gs>
              <a:gs pos="58000">
                <a:srgbClr val="22B9FE"/>
              </a:gs>
              <a:gs pos="83000">
                <a:srgbClr val="05DAE3"/>
              </a:gs>
              <a:gs pos="100000">
                <a:srgbClr val="22B9FE">
                  <a:alpha val="0"/>
                </a:srgbClr>
              </a:gs>
            </a:gsLst>
            <a:lin ang="5400000" scaled="1"/>
          </a:gra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6065</TotalTime>
  <Words>2093</Words>
  <Application>Microsoft Office PowerPoint</Application>
  <PresentationFormat>宽屏</PresentationFormat>
  <Paragraphs>222</Paragraphs>
  <Slides>27</Slides>
  <Notes>4</Notes>
  <HiddenSlides>10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Source Han Sans Bold</vt:lpstr>
      <vt:lpstr>Source Han Sans Heavy</vt:lpstr>
      <vt:lpstr>Source Han Sans Light</vt:lpstr>
      <vt:lpstr>等线</vt:lpstr>
      <vt:lpstr>等线 Light</vt:lpstr>
      <vt:lpstr>造字工房尚黑 G0v1 粗体</vt:lpstr>
      <vt:lpstr>造字工房尚黑 G0v1 特细体</vt:lpstr>
      <vt:lpstr>Agency FB</vt:lpstr>
      <vt:lpstr>Arial</vt:lpstr>
      <vt:lpstr>Impact</vt:lpstr>
      <vt:lpstr>Segoe UI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/>
  <cp:lastModifiedBy>YuXuaan</cp:lastModifiedBy>
  <cp:revision>26</cp:revision>
  <dcterms:created xsi:type="dcterms:W3CDTF">2016-04-26T14:58:39Z</dcterms:created>
  <dcterms:modified xsi:type="dcterms:W3CDTF">2024-05-20T15:40:38Z</dcterms:modified>
</cp:coreProperties>
</file>